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7.xml" ContentType="application/vnd.openxmlformats-officedocument.themeOverr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8.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9.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handoutMasterIdLst>
    <p:handoutMasterId r:id="rId21"/>
  </p:handoutMasterIdLst>
  <p:sldIdLst>
    <p:sldId id="368" r:id="rId2"/>
    <p:sldId id="2812" r:id="rId3"/>
    <p:sldId id="3011" r:id="rId4"/>
    <p:sldId id="3029" r:id="rId5"/>
    <p:sldId id="3017" r:id="rId6"/>
    <p:sldId id="3002" r:id="rId7"/>
    <p:sldId id="3013" r:id="rId8"/>
    <p:sldId id="3021" r:id="rId9"/>
    <p:sldId id="3030" r:id="rId10"/>
    <p:sldId id="3015" r:id="rId11"/>
    <p:sldId id="3014" r:id="rId12"/>
    <p:sldId id="3016" r:id="rId13"/>
    <p:sldId id="3001" r:id="rId14"/>
    <p:sldId id="3027" r:id="rId15"/>
    <p:sldId id="3022" r:id="rId16"/>
    <p:sldId id="2151" r:id="rId17"/>
    <p:sldId id="2788" r:id="rId18"/>
    <p:sldId id="523" r:id="rId19"/>
  </p:sldIdLst>
  <p:sldSz cx="9144000" cy="6858000" type="screen4x3"/>
  <p:notesSz cx="6669088" cy="9926638"/>
  <p:defaultTextStyle>
    <a:defPPr>
      <a:defRPr lang="ja-JP"/>
    </a:defPPr>
    <a:lvl1pPr algn="l" rtl="0" fontAlgn="base">
      <a:spcBef>
        <a:spcPct val="0"/>
      </a:spcBef>
      <a:spcAft>
        <a:spcPct val="0"/>
      </a:spcAft>
      <a:defRPr kumimoji="1" sz="5400" kern="1200">
        <a:solidFill>
          <a:schemeClr val="tx1"/>
        </a:solidFill>
        <a:latin typeface="Times New Roman" pitchFamily="18" charset="0"/>
        <a:ea typeface="ＭＳ Ｐゴシック" pitchFamily="50" charset="-128"/>
        <a:cs typeface="+mn-cs"/>
      </a:defRPr>
    </a:lvl1pPr>
    <a:lvl2pPr marL="457200" algn="l" rtl="0" fontAlgn="base">
      <a:spcBef>
        <a:spcPct val="0"/>
      </a:spcBef>
      <a:spcAft>
        <a:spcPct val="0"/>
      </a:spcAft>
      <a:defRPr kumimoji="1" sz="5400" kern="1200">
        <a:solidFill>
          <a:schemeClr val="tx1"/>
        </a:solidFill>
        <a:latin typeface="Times New Roman" pitchFamily="18" charset="0"/>
        <a:ea typeface="ＭＳ Ｐゴシック" pitchFamily="50" charset="-128"/>
        <a:cs typeface="+mn-cs"/>
      </a:defRPr>
    </a:lvl2pPr>
    <a:lvl3pPr marL="914400" algn="l" rtl="0" fontAlgn="base">
      <a:spcBef>
        <a:spcPct val="0"/>
      </a:spcBef>
      <a:spcAft>
        <a:spcPct val="0"/>
      </a:spcAft>
      <a:defRPr kumimoji="1" sz="5400" kern="1200">
        <a:solidFill>
          <a:schemeClr val="tx1"/>
        </a:solidFill>
        <a:latin typeface="Times New Roman" pitchFamily="18" charset="0"/>
        <a:ea typeface="ＭＳ Ｐゴシック" pitchFamily="50" charset="-128"/>
        <a:cs typeface="+mn-cs"/>
      </a:defRPr>
    </a:lvl3pPr>
    <a:lvl4pPr marL="1371600" algn="l" rtl="0" fontAlgn="base">
      <a:spcBef>
        <a:spcPct val="0"/>
      </a:spcBef>
      <a:spcAft>
        <a:spcPct val="0"/>
      </a:spcAft>
      <a:defRPr kumimoji="1" sz="5400" kern="1200">
        <a:solidFill>
          <a:schemeClr val="tx1"/>
        </a:solidFill>
        <a:latin typeface="Times New Roman" pitchFamily="18" charset="0"/>
        <a:ea typeface="ＭＳ Ｐゴシック" pitchFamily="50" charset="-128"/>
        <a:cs typeface="+mn-cs"/>
      </a:defRPr>
    </a:lvl4pPr>
    <a:lvl5pPr marL="1828800" algn="l" rtl="0" fontAlgn="base">
      <a:spcBef>
        <a:spcPct val="0"/>
      </a:spcBef>
      <a:spcAft>
        <a:spcPct val="0"/>
      </a:spcAft>
      <a:defRPr kumimoji="1" sz="5400" kern="1200">
        <a:solidFill>
          <a:schemeClr val="tx1"/>
        </a:solidFill>
        <a:latin typeface="Times New Roman" pitchFamily="18" charset="0"/>
        <a:ea typeface="ＭＳ Ｐゴシック" pitchFamily="50" charset="-128"/>
        <a:cs typeface="+mn-cs"/>
      </a:defRPr>
    </a:lvl5pPr>
    <a:lvl6pPr marL="2286000" algn="l" defTabSz="914400" rtl="0" eaLnBrk="1" latinLnBrk="0" hangingPunct="1">
      <a:defRPr kumimoji="1" sz="5400" kern="1200">
        <a:solidFill>
          <a:schemeClr val="tx1"/>
        </a:solidFill>
        <a:latin typeface="Times New Roman" pitchFamily="18" charset="0"/>
        <a:ea typeface="ＭＳ Ｐゴシック" pitchFamily="50" charset="-128"/>
        <a:cs typeface="+mn-cs"/>
      </a:defRPr>
    </a:lvl6pPr>
    <a:lvl7pPr marL="2743200" algn="l" defTabSz="914400" rtl="0" eaLnBrk="1" latinLnBrk="0" hangingPunct="1">
      <a:defRPr kumimoji="1" sz="5400" kern="1200">
        <a:solidFill>
          <a:schemeClr val="tx1"/>
        </a:solidFill>
        <a:latin typeface="Times New Roman" pitchFamily="18" charset="0"/>
        <a:ea typeface="ＭＳ Ｐゴシック" pitchFamily="50" charset="-128"/>
        <a:cs typeface="+mn-cs"/>
      </a:defRPr>
    </a:lvl7pPr>
    <a:lvl8pPr marL="3200400" algn="l" defTabSz="914400" rtl="0" eaLnBrk="1" latinLnBrk="0" hangingPunct="1">
      <a:defRPr kumimoji="1" sz="5400" kern="1200">
        <a:solidFill>
          <a:schemeClr val="tx1"/>
        </a:solidFill>
        <a:latin typeface="Times New Roman" pitchFamily="18" charset="0"/>
        <a:ea typeface="ＭＳ Ｐゴシック" pitchFamily="50" charset="-128"/>
        <a:cs typeface="+mn-cs"/>
      </a:defRPr>
    </a:lvl8pPr>
    <a:lvl9pPr marL="3657600" algn="l" defTabSz="914400" rtl="0" eaLnBrk="1" latinLnBrk="0" hangingPunct="1">
      <a:defRPr kumimoji="1" sz="5400" kern="1200">
        <a:solidFill>
          <a:schemeClr val="tx1"/>
        </a:solidFill>
        <a:latin typeface="Times New Roman" pitchFamily="18" charset="0"/>
        <a:ea typeface="ＭＳ Ｐゴシック"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中村 貴司" initials="中村" lastIdx="3" clrIdx="0">
    <p:extLst>
      <p:ext uri="{19B8F6BF-5375-455C-9EA6-DF929625EA0E}">
        <p15:presenceInfo xmlns:p15="http://schemas.microsoft.com/office/powerpoint/2012/main" userId="b97268ff653fac1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DB68"/>
    <a:srgbClr val="FF6600"/>
    <a:srgbClr val="990033"/>
    <a:srgbClr val="CC6600"/>
    <a:srgbClr val="CC9900"/>
    <a:srgbClr val="FF0000"/>
    <a:srgbClr val="99EB35"/>
    <a:srgbClr val="FF3399"/>
    <a:srgbClr val="91BD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584" autoAdjust="0"/>
    <p:restoredTop sz="94476" autoAdjust="0"/>
  </p:normalViewPr>
  <p:slideViewPr>
    <p:cSldViewPr>
      <p:cViewPr varScale="1">
        <p:scale>
          <a:sx n="95" d="100"/>
          <a:sy n="95" d="100"/>
        </p:scale>
        <p:origin x="1186" y="72"/>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file:///C:\Users\User\Desktop\&#32076;&#21942;&#31185;&#23398;&#20986;&#29256;\2023&#24180;26&#24180;&#12452;&#12540;&#12523;&#12489;&#12459;&#12540;&#12502;.xlsx" TargetMode="Externa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3.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4.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5.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6.xlsx"/></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package" Target="../embeddings/Microsoft_Excel_Worksheet7.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jgbcm_all!$B$2</c:f>
              <c:strCache>
                <c:ptCount val="1"/>
                <c:pt idx="0">
                  <c:v>十年物国債金利（％）</c:v>
                </c:pt>
              </c:strCache>
            </c:strRef>
          </c:tx>
          <c:spPr>
            <a:ln w="19050" cap="rnd">
              <a:solidFill>
                <a:schemeClr val="accent1"/>
              </a:solidFill>
              <a:round/>
            </a:ln>
            <a:effectLst/>
          </c:spPr>
          <c:marker>
            <c:symbol val="none"/>
          </c:marker>
          <c:cat>
            <c:numRef>
              <c:f>jgbcm_all!$A$3:$A$9889</c:f>
              <c:numCache>
                <c:formatCode>m/d/yyyy</c:formatCode>
                <c:ptCount val="9887"/>
                <c:pt idx="0">
                  <c:v>31598</c:v>
                </c:pt>
                <c:pt idx="1">
                  <c:v>31600</c:v>
                </c:pt>
                <c:pt idx="2">
                  <c:v>31601</c:v>
                </c:pt>
                <c:pt idx="3">
                  <c:v>31602</c:v>
                </c:pt>
                <c:pt idx="4">
                  <c:v>31603</c:v>
                </c:pt>
                <c:pt idx="5">
                  <c:v>31604</c:v>
                </c:pt>
                <c:pt idx="6">
                  <c:v>31607</c:v>
                </c:pt>
                <c:pt idx="7">
                  <c:v>31608</c:v>
                </c:pt>
                <c:pt idx="8">
                  <c:v>31609</c:v>
                </c:pt>
                <c:pt idx="9">
                  <c:v>31610</c:v>
                </c:pt>
                <c:pt idx="10">
                  <c:v>31611</c:v>
                </c:pt>
                <c:pt idx="11">
                  <c:v>31612</c:v>
                </c:pt>
                <c:pt idx="12">
                  <c:v>31614</c:v>
                </c:pt>
                <c:pt idx="13">
                  <c:v>31615</c:v>
                </c:pt>
                <c:pt idx="14">
                  <c:v>31616</c:v>
                </c:pt>
                <c:pt idx="15">
                  <c:v>31617</c:v>
                </c:pt>
                <c:pt idx="16">
                  <c:v>31618</c:v>
                </c:pt>
                <c:pt idx="17">
                  <c:v>31619</c:v>
                </c:pt>
                <c:pt idx="18">
                  <c:v>31621</c:v>
                </c:pt>
                <c:pt idx="19">
                  <c:v>31622</c:v>
                </c:pt>
                <c:pt idx="20">
                  <c:v>31623</c:v>
                </c:pt>
                <c:pt idx="21">
                  <c:v>31624</c:v>
                </c:pt>
                <c:pt idx="22">
                  <c:v>31625</c:v>
                </c:pt>
                <c:pt idx="23">
                  <c:v>31626</c:v>
                </c:pt>
                <c:pt idx="24">
                  <c:v>31628</c:v>
                </c:pt>
                <c:pt idx="25">
                  <c:v>31629</c:v>
                </c:pt>
                <c:pt idx="26">
                  <c:v>31630</c:v>
                </c:pt>
                <c:pt idx="27">
                  <c:v>31631</c:v>
                </c:pt>
                <c:pt idx="28">
                  <c:v>31632</c:v>
                </c:pt>
                <c:pt idx="29">
                  <c:v>31635</c:v>
                </c:pt>
                <c:pt idx="30">
                  <c:v>31636</c:v>
                </c:pt>
                <c:pt idx="31">
                  <c:v>31637</c:v>
                </c:pt>
                <c:pt idx="32">
                  <c:v>31638</c:v>
                </c:pt>
                <c:pt idx="33">
                  <c:v>31639</c:v>
                </c:pt>
                <c:pt idx="34">
                  <c:v>31642</c:v>
                </c:pt>
                <c:pt idx="35">
                  <c:v>31643</c:v>
                </c:pt>
                <c:pt idx="36">
                  <c:v>31644</c:v>
                </c:pt>
                <c:pt idx="37">
                  <c:v>31645</c:v>
                </c:pt>
                <c:pt idx="38">
                  <c:v>31646</c:v>
                </c:pt>
                <c:pt idx="39">
                  <c:v>31647</c:v>
                </c:pt>
                <c:pt idx="40">
                  <c:v>31649</c:v>
                </c:pt>
                <c:pt idx="41">
                  <c:v>31650</c:v>
                </c:pt>
                <c:pt idx="42">
                  <c:v>31651</c:v>
                </c:pt>
                <c:pt idx="43">
                  <c:v>31652</c:v>
                </c:pt>
                <c:pt idx="44">
                  <c:v>31653</c:v>
                </c:pt>
                <c:pt idx="45">
                  <c:v>31654</c:v>
                </c:pt>
                <c:pt idx="46">
                  <c:v>31656</c:v>
                </c:pt>
                <c:pt idx="47">
                  <c:v>31657</c:v>
                </c:pt>
                <c:pt idx="48">
                  <c:v>31658</c:v>
                </c:pt>
                <c:pt idx="49">
                  <c:v>31659</c:v>
                </c:pt>
                <c:pt idx="50">
                  <c:v>31660</c:v>
                </c:pt>
                <c:pt idx="51">
                  <c:v>31661</c:v>
                </c:pt>
                <c:pt idx="52">
                  <c:v>31663</c:v>
                </c:pt>
                <c:pt idx="53">
                  <c:v>31664</c:v>
                </c:pt>
                <c:pt idx="54">
                  <c:v>31665</c:v>
                </c:pt>
                <c:pt idx="55">
                  <c:v>31666</c:v>
                </c:pt>
                <c:pt idx="56">
                  <c:v>31667</c:v>
                </c:pt>
                <c:pt idx="57">
                  <c:v>31671</c:v>
                </c:pt>
                <c:pt idx="58">
                  <c:v>31672</c:v>
                </c:pt>
                <c:pt idx="59">
                  <c:v>31673</c:v>
                </c:pt>
                <c:pt idx="60">
                  <c:v>31674</c:v>
                </c:pt>
                <c:pt idx="61">
                  <c:v>31677</c:v>
                </c:pt>
                <c:pt idx="62">
                  <c:v>31679</c:v>
                </c:pt>
                <c:pt idx="63">
                  <c:v>31680</c:v>
                </c:pt>
                <c:pt idx="64">
                  <c:v>31681</c:v>
                </c:pt>
                <c:pt idx="65">
                  <c:v>31682</c:v>
                </c:pt>
                <c:pt idx="66">
                  <c:v>31684</c:v>
                </c:pt>
                <c:pt idx="67">
                  <c:v>31685</c:v>
                </c:pt>
                <c:pt idx="68">
                  <c:v>31686</c:v>
                </c:pt>
                <c:pt idx="69">
                  <c:v>31687</c:v>
                </c:pt>
                <c:pt idx="70">
                  <c:v>31688</c:v>
                </c:pt>
                <c:pt idx="71">
                  <c:v>31689</c:v>
                </c:pt>
                <c:pt idx="72">
                  <c:v>31691</c:v>
                </c:pt>
                <c:pt idx="73">
                  <c:v>31692</c:v>
                </c:pt>
                <c:pt idx="74">
                  <c:v>31693</c:v>
                </c:pt>
                <c:pt idx="75">
                  <c:v>31694</c:v>
                </c:pt>
                <c:pt idx="76">
                  <c:v>31698</c:v>
                </c:pt>
                <c:pt idx="77">
                  <c:v>31699</c:v>
                </c:pt>
                <c:pt idx="78">
                  <c:v>31700</c:v>
                </c:pt>
                <c:pt idx="79">
                  <c:v>31701</c:v>
                </c:pt>
                <c:pt idx="80">
                  <c:v>31702</c:v>
                </c:pt>
                <c:pt idx="81">
                  <c:v>31705</c:v>
                </c:pt>
                <c:pt idx="82">
                  <c:v>31706</c:v>
                </c:pt>
                <c:pt idx="83">
                  <c:v>31707</c:v>
                </c:pt>
                <c:pt idx="84">
                  <c:v>31708</c:v>
                </c:pt>
                <c:pt idx="85">
                  <c:v>31709</c:v>
                </c:pt>
                <c:pt idx="86">
                  <c:v>31710</c:v>
                </c:pt>
                <c:pt idx="87">
                  <c:v>31712</c:v>
                </c:pt>
                <c:pt idx="88">
                  <c:v>31713</c:v>
                </c:pt>
                <c:pt idx="89">
                  <c:v>31714</c:v>
                </c:pt>
                <c:pt idx="90">
                  <c:v>31715</c:v>
                </c:pt>
                <c:pt idx="91">
                  <c:v>31716</c:v>
                </c:pt>
                <c:pt idx="92">
                  <c:v>31717</c:v>
                </c:pt>
                <c:pt idx="93">
                  <c:v>31720</c:v>
                </c:pt>
                <c:pt idx="94">
                  <c:v>31721</c:v>
                </c:pt>
                <c:pt idx="95">
                  <c:v>31722</c:v>
                </c:pt>
                <c:pt idx="96">
                  <c:v>31723</c:v>
                </c:pt>
                <c:pt idx="97">
                  <c:v>31726</c:v>
                </c:pt>
                <c:pt idx="98">
                  <c:v>31727</c:v>
                </c:pt>
                <c:pt idx="99">
                  <c:v>31728</c:v>
                </c:pt>
                <c:pt idx="100">
                  <c:v>31729</c:v>
                </c:pt>
                <c:pt idx="101">
                  <c:v>31730</c:v>
                </c:pt>
                <c:pt idx="102">
                  <c:v>31733</c:v>
                </c:pt>
                <c:pt idx="103">
                  <c:v>31734</c:v>
                </c:pt>
                <c:pt idx="104">
                  <c:v>31735</c:v>
                </c:pt>
                <c:pt idx="105">
                  <c:v>31736</c:v>
                </c:pt>
                <c:pt idx="106">
                  <c:v>31737</c:v>
                </c:pt>
                <c:pt idx="107">
                  <c:v>31738</c:v>
                </c:pt>
                <c:pt idx="108">
                  <c:v>31741</c:v>
                </c:pt>
                <c:pt idx="109">
                  <c:v>31742</c:v>
                </c:pt>
                <c:pt idx="110">
                  <c:v>31743</c:v>
                </c:pt>
                <c:pt idx="111">
                  <c:v>31744</c:v>
                </c:pt>
                <c:pt idx="112">
                  <c:v>31745</c:v>
                </c:pt>
                <c:pt idx="113">
                  <c:v>31747</c:v>
                </c:pt>
                <c:pt idx="114">
                  <c:v>31748</c:v>
                </c:pt>
                <c:pt idx="115">
                  <c:v>31749</c:v>
                </c:pt>
                <c:pt idx="116">
                  <c:v>31750</c:v>
                </c:pt>
                <c:pt idx="117">
                  <c:v>31751</c:v>
                </c:pt>
                <c:pt idx="118">
                  <c:v>31752</c:v>
                </c:pt>
                <c:pt idx="119">
                  <c:v>31754</c:v>
                </c:pt>
                <c:pt idx="120">
                  <c:v>31755</c:v>
                </c:pt>
                <c:pt idx="121">
                  <c:v>31756</c:v>
                </c:pt>
                <c:pt idx="122">
                  <c:v>31757</c:v>
                </c:pt>
                <c:pt idx="123">
                  <c:v>31758</c:v>
                </c:pt>
                <c:pt idx="124">
                  <c:v>31761</c:v>
                </c:pt>
                <c:pt idx="125">
                  <c:v>31762</c:v>
                </c:pt>
                <c:pt idx="126">
                  <c:v>31763</c:v>
                </c:pt>
                <c:pt idx="127">
                  <c:v>31764</c:v>
                </c:pt>
                <c:pt idx="128">
                  <c:v>31765</c:v>
                </c:pt>
                <c:pt idx="129">
                  <c:v>31768</c:v>
                </c:pt>
                <c:pt idx="130">
                  <c:v>31769</c:v>
                </c:pt>
                <c:pt idx="131">
                  <c:v>31770</c:v>
                </c:pt>
                <c:pt idx="132">
                  <c:v>31771</c:v>
                </c:pt>
                <c:pt idx="133">
                  <c:v>31772</c:v>
                </c:pt>
                <c:pt idx="134">
                  <c:v>31773</c:v>
                </c:pt>
                <c:pt idx="135">
                  <c:v>31782</c:v>
                </c:pt>
                <c:pt idx="136">
                  <c:v>31783</c:v>
                </c:pt>
                <c:pt idx="137">
                  <c:v>31784</c:v>
                </c:pt>
                <c:pt idx="138">
                  <c:v>31785</c:v>
                </c:pt>
                <c:pt idx="139">
                  <c:v>31786</c:v>
                </c:pt>
                <c:pt idx="140">
                  <c:v>31789</c:v>
                </c:pt>
                <c:pt idx="141">
                  <c:v>31790</c:v>
                </c:pt>
                <c:pt idx="142">
                  <c:v>31791</c:v>
                </c:pt>
                <c:pt idx="143">
                  <c:v>31793</c:v>
                </c:pt>
                <c:pt idx="144">
                  <c:v>31796</c:v>
                </c:pt>
                <c:pt idx="145">
                  <c:v>31797</c:v>
                </c:pt>
                <c:pt idx="146">
                  <c:v>31798</c:v>
                </c:pt>
                <c:pt idx="147">
                  <c:v>31799</c:v>
                </c:pt>
                <c:pt idx="148">
                  <c:v>31800</c:v>
                </c:pt>
                <c:pt idx="149">
                  <c:v>31801</c:v>
                </c:pt>
                <c:pt idx="150">
                  <c:v>31803</c:v>
                </c:pt>
                <c:pt idx="151">
                  <c:v>31804</c:v>
                </c:pt>
                <c:pt idx="152">
                  <c:v>31805</c:v>
                </c:pt>
                <c:pt idx="153">
                  <c:v>31806</c:v>
                </c:pt>
                <c:pt idx="154">
                  <c:v>31807</c:v>
                </c:pt>
                <c:pt idx="155">
                  <c:v>31808</c:v>
                </c:pt>
                <c:pt idx="156">
                  <c:v>31810</c:v>
                </c:pt>
                <c:pt idx="157">
                  <c:v>31811</c:v>
                </c:pt>
                <c:pt idx="158">
                  <c:v>31812</c:v>
                </c:pt>
                <c:pt idx="159">
                  <c:v>31813</c:v>
                </c:pt>
                <c:pt idx="160">
                  <c:v>31814</c:v>
                </c:pt>
                <c:pt idx="161">
                  <c:v>31815</c:v>
                </c:pt>
                <c:pt idx="162">
                  <c:v>31817</c:v>
                </c:pt>
                <c:pt idx="163">
                  <c:v>31818</c:v>
                </c:pt>
                <c:pt idx="164">
                  <c:v>31820</c:v>
                </c:pt>
                <c:pt idx="165">
                  <c:v>31821</c:v>
                </c:pt>
                <c:pt idx="166">
                  <c:v>31824</c:v>
                </c:pt>
                <c:pt idx="167">
                  <c:v>31825</c:v>
                </c:pt>
                <c:pt idx="168">
                  <c:v>31826</c:v>
                </c:pt>
                <c:pt idx="169">
                  <c:v>31827</c:v>
                </c:pt>
                <c:pt idx="170">
                  <c:v>31828</c:v>
                </c:pt>
                <c:pt idx="171">
                  <c:v>31831</c:v>
                </c:pt>
                <c:pt idx="172">
                  <c:v>31832</c:v>
                </c:pt>
                <c:pt idx="173">
                  <c:v>31833</c:v>
                </c:pt>
                <c:pt idx="174">
                  <c:v>31834</c:v>
                </c:pt>
                <c:pt idx="175">
                  <c:v>31835</c:v>
                </c:pt>
                <c:pt idx="176">
                  <c:v>31836</c:v>
                </c:pt>
                <c:pt idx="177">
                  <c:v>31838</c:v>
                </c:pt>
                <c:pt idx="178">
                  <c:v>31839</c:v>
                </c:pt>
                <c:pt idx="179">
                  <c:v>31840</c:v>
                </c:pt>
                <c:pt idx="180">
                  <c:v>31841</c:v>
                </c:pt>
                <c:pt idx="181">
                  <c:v>31842</c:v>
                </c:pt>
                <c:pt idx="182">
                  <c:v>31843</c:v>
                </c:pt>
                <c:pt idx="183">
                  <c:v>31845</c:v>
                </c:pt>
                <c:pt idx="184">
                  <c:v>31846</c:v>
                </c:pt>
                <c:pt idx="185">
                  <c:v>31847</c:v>
                </c:pt>
                <c:pt idx="186">
                  <c:v>31848</c:v>
                </c:pt>
                <c:pt idx="187">
                  <c:v>31849</c:v>
                </c:pt>
                <c:pt idx="188">
                  <c:v>31852</c:v>
                </c:pt>
                <c:pt idx="189">
                  <c:v>31853</c:v>
                </c:pt>
                <c:pt idx="190">
                  <c:v>31854</c:v>
                </c:pt>
                <c:pt idx="191">
                  <c:v>31855</c:v>
                </c:pt>
                <c:pt idx="192">
                  <c:v>31856</c:v>
                </c:pt>
                <c:pt idx="193">
                  <c:v>31859</c:v>
                </c:pt>
                <c:pt idx="194">
                  <c:v>31860</c:v>
                </c:pt>
                <c:pt idx="195">
                  <c:v>31861</c:v>
                </c:pt>
                <c:pt idx="196">
                  <c:v>31862</c:v>
                </c:pt>
                <c:pt idx="197">
                  <c:v>31863</c:v>
                </c:pt>
                <c:pt idx="198">
                  <c:v>31864</c:v>
                </c:pt>
                <c:pt idx="199">
                  <c:v>31866</c:v>
                </c:pt>
                <c:pt idx="200">
                  <c:v>31867</c:v>
                </c:pt>
                <c:pt idx="201">
                  <c:v>31868</c:v>
                </c:pt>
                <c:pt idx="202">
                  <c:v>31869</c:v>
                </c:pt>
                <c:pt idx="203">
                  <c:v>31870</c:v>
                </c:pt>
                <c:pt idx="204">
                  <c:v>31871</c:v>
                </c:pt>
                <c:pt idx="205">
                  <c:v>31873</c:v>
                </c:pt>
                <c:pt idx="206">
                  <c:v>31874</c:v>
                </c:pt>
                <c:pt idx="207">
                  <c:v>31875</c:v>
                </c:pt>
                <c:pt idx="208">
                  <c:v>31876</c:v>
                </c:pt>
                <c:pt idx="209">
                  <c:v>31877</c:v>
                </c:pt>
                <c:pt idx="210">
                  <c:v>31880</c:v>
                </c:pt>
                <c:pt idx="211">
                  <c:v>31881</c:v>
                </c:pt>
                <c:pt idx="212">
                  <c:v>31882</c:v>
                </c:pt>
                <c:pt idx="213">
                  <c:v>31883</c:v>
                </c:pt>
                <c:pt idx="214">
                  <c:v>31884</c:v>
                </c:pt>
                <c:pt idx="215">
                  <c:v>31887</c:v>
                </c:pt>
                <c:pt idx="216">
                  <c:v>31888</c:v>
                </c:pt>
                <c:pt idx="217">
                  <c:v>31889</c:v>
                </c:pt>
                <c:pt idx="218">
                  <c:v>31890</c:v>
                </c:pt>
                <c:pt idx="219">
                  <c:v>31891</c:v>
                </c:pt>
                <c:pt idx="220">
                  <c:v>31892</c:v>
                </c:pt>
                <c:pt idx="221">
                  <c:v>31894</c:v>
                </c:pt>
                <c:pt idx="222">
                  <c:v>31895</c:v>
                </c:pt>
                <c:pt idx="223">
                  <c:v>31897</c:v>
                </c:pt>
                <c:pt idx="224">
                  <c:v>31898</c:v>
                </c:pt>
                <c:pt idx="225">
                  <c:v>31899</c:v>
                </c:pt>
                <c:pt idx="226">
                  <c:v>31903</c:v>
                </c:pt>
                <c:pt idx="227">
                  <c:v>31904</c:v>
                </c:pt>
                <c:pt idx="228">
                  <c:v>31905</c:v>
                </c:pt>
                <c:pt idx="229">
                  <c:v>31908</c:v>
                </c:pt>
                <c:pt idx="230">
                  <c:v>31909</c:v>
                </c:pt>
                <c:pt idx="231">
                  <c:v>31910</c:v>
                </c:pt>
                <c:pt idx="232">
                  <c:v>31911</c:v>
                </c:pt>
                <c:pt idx="233">
                  <c:v>31912</c:v>
                </c:pt>
                <c:pt idx="234">
                  <c:v>31915</c:v>
                </c:pt>
                <c:pt idx="235">
                  <c:v>31916</c:v>
                </c:pt>
                <c:pt idx="236">
                  <c:v>31917</c:v>
                </c:pt>
                <c:pt idx="237">
                  <c:v>31918</c:v>
                </c:pt>
                <c:pt idx="238">
                  <c:v>31919</c:v>
                </c:pt>
                <c:pt idx="239">
                  <c:v>31920</c:v>
                </c:pt>
                <c:pt idx="240">
                  <c:v>31922</c:v>
                </c:pt>
                <c:pt idx="241">
                  <c:v>31923</c:v>
                </c:pt>
                <c:pt idx="242">
                  <c:v>31924</c:v>
                </c:pt>
                <c:pt idx="243">
                  <c:v>31925</c:v>
                </c:pt>
                <c:pt idx="244">
                  <c:v>31926</c:v>
                </c:pt>
                <c:pt idx="245">
                  <c:v>31927</c:v>
                </c:pt>
                <c:pt idx="246">
                  <c:v>31929</c:v>
                </c:pt>
                <c:pt idx="247">
                  <c:v>31930</c:v>
                </c:pt>
                <c:pt idx="248">
                  <c:v>31931</c:v>
                </c:pt>
                <c:pt idx="249">
                  <c:v>31932</c:v>
                </c:pt>
                <c:pt idx="250">
                  <c:v>31933</c:v>
                </c:pt>
                <c:pt idx="251">
                  <c:v>31934</c:v>
                </c:pt>
                <c:pt idx="252">
                  <c:v>31936</c:v>
                </c:pt>
                <c:pt idx="253">
                  <c:v>31937</c:v>
                </c:pt>
                <c:pt idx="254">
                  <c:v>31938</c:v>
                </c:pt>
                <c:pt idx="255">
                  <c:v>31939</c:v>
                </c:pt>
                <c:pt idx="256">
                  <c:v>31940</c:v>
                </c:pt>
                <c:pt idx="257">
                  <c:v>31943</c:v>
                </c:pt>
                <c:pt idx="258">
                  <c:v>31944</c:v>
                </c:pt>
                <c:pt idx="259">
                  <c:v>31945</c:v>
                </c:pt>
                <c:pt idx="260">
                  <c:v>31946</c:v>
                </c:pt>
                <c:pt idx="261">
                  <c:v>31947</c:v>
                </c:pt>
                <c:pt idx="262">
                  <c:v>31950</c:v>
                </c:pt>
                <c:pt idx="263">
                  <c:v>31951</c:v>
                </c:pt>
                <c:pt idx="264">
                  <c:v>31952</c:v>
                </c:pt>
                <c:pt idx="265">
                  <c:v>31953</c:v>
                </c:pt>
                <c:pt idx="266">
                  <c:v>31954</c:v>
                </c:pt>
                <c:pt idx="267">
                  <c:v>31955</c:v>
                </c:pt>
                <c:pt idx="268">
                  <c:v>31957</c:v>
                </c:pt>
                <c:pt idx="269">
                  <c:v>31958</c:v>
                </c:pt>
                <c:pt idx="270">
                  <c:v>31959</c:v>
                </c:pt>
                <c:pt idx="271">
                  <c:v>31960</c:v>
                </c:pt>
                <c:pt idx="272">
                  <c:v>31961</c:v>
                </c:pt>
                <c:pt idx="273">
                  <c:v>31962</c:v>
                </c:pt>
                <c:pt idx="274">
                  <c:v>31964</c:v>
                </c:pt>
                <c:pt idx="275">
                  <c:v>31965</c:v>
                </c:pt>
                <c:pt idx="276">
                  <c:v>31966</c:v>
                </c:pt>
                <c:pt idx="277">
                  <c:v>31967</c:v>
                </c:pt>
                <c:pt idx="278">
                  <c:v>31968</c:v>
                </c:pt>
                <c:pt idx="279">
                  <c:v>31971</c:v>
                </c:pt>
                <c:pt idx="280">
                  <c:v>31972</c:v>
                </c:pt>
                <c:pt idx="281">
                  <c:v>31973</c:v>
                </c:pt>
                <c:pt idx="282">
                  <c:v>31974</c:v>
                </c:pt>
                <c:pt idx="283">
                  <c:v>31975</c:v>
                </c:pt>
                <c:pt idx="284">
                  <c:v>31978</c:v>
                </c:pt>
                <c:pt idx="285">
                  <c:v>31979</c:v>
                </c:pt>
                <c:pt idx="286">
                  <c:v>31980</c:v>
                </c:pt>
                <c:pt idx="287">
                  <c:v>31981</c:v>
                </c:pt>
                <c:pt idx="288">
                  <c:v>31982</c:v>
                </c:pt>
                <c:pt idx="289">
                  <c:v>31983</c:v>
                </c:pt>
                <c:pt idx="290">
                  <c:v>31985</c:v>
                </c:pt>
                <c:pt idx="291">
                  <c:v>31986</c:v>
                </c:pt>
                <c:pt idx="292">
                  <c:v>31987</c:v>
                </c:pt>
                <c:pt idx="293">
                  <c:v>31988</c:v>
                </c:pt>
                <c:pt idx="294">
                  <c:v>31989</c:v>
                </c:pt>
                <c:pt idx="295">
                  <c:v>31990</c:v>
                </c:pt>
                <c:pt idx="296">
                  <c:v>31992</c:v>
                </c:pt>
                <c:pt idx="297">
                  <c:v>31993</c:v>
                </c:pt>
                <c:pt idx="298">
                  <c:v>31994</c:v>
                </c:pt>
                <c:pt idx="299">
                  <c:v>31995</c:v>
                </c:pt>
                <c:pt idx="300">
                  <c:v>31996</c:v>
                </c:pt>
                <c:pt idx="301">
                  <c:v>31999</c:v>
                </c:pt>
                <c:pt idx="302">
                  <c:v>32000</c:v>
                </c:pt>
                <c:pt idx="303">
                  <c:v>32001</c:v>
                </c:pt>
                <c:pt idx="304">
                  <c:v>32002</c:v>
                </c:pt>
                <c:pt idx="305">
                  <c:v>32003</c:v>
                </c:pt>
                <c:pt idx="306">
                  <c:v>32006</c:v>
                </c:pt>
                <c:pt idx="307">
                  <c:v>32007</c:v>
                </c:pt>
                <c:pt idx="308">
                  <c:v>32008</c:v>
                </c:pt>
                <c:pt idx="309">
                  <c:v>32009</c:v>
                </c:pt>
                <c:pt idx="310">
                  <c:v>32010</c:v>
                </c:pt>
                <c:pt idx="311">
                  <c:v>32011</c:v>
                </c:pt>
                <c:pt idx="312">
                  <c:v>32013</c:v>
                </c:pt>
                <c:pt idx="313">
                  <c:v>32014</c:v>
                </c:pt>
                <c:pt idx="314">
                  <c:v>32015</c:v>
                </c:pt>
                <c:pt idx="315">
                  <c:v>32016</c:v>
                </c:pt>
                <c:pt idx="316">
                  <c:v>32017</c:v>
                </c:pt>
                <c:pt idx="317">
                  <c:v>32018</c:v>
                </c:pt>
                <c:pt idx="318">
                  <c:v>32020</c:v>
                </c:pt>
                <c:pt idx="319">
                  <c:v>32021</c:v>
                </c:pt>
                <c:pt idx="320">
                  <c:v>32022</c:v>
                </c:pt>
                <c:pt idx="321">
                  <c:v>32023</c:v>
                </c:pt>
                <c:pt idx="322">
                  <c:v>32024</c:v>
                </c:pt>
                <c:pt idx="323">
                  <c:v>32025</c:v>
                </c:pt>
                <c:pt idx="324">
                  <c:v>32027</c:v>
                </c:pt>
                <c:pt idx="325">
                  <c:v>32028</c:v>
                </c:pt>
                <c:pt idx="326">
                  <c:v>32029</c:v>
                </c:pt>
                <c:pt idx="327">
                  <c:v>32030</c:v>
                </c:pt>
                <c:pt idx="328">
                  <c:v>32031</c:v>
                </c:pt>
                <c:pt idx="329">
                  <c:v>32034</c:v>
                </c:pt>
                <c:pt idx="330">
                  <c:v>32036</c:v>
                </c:pt>
                <c:pt idx="331">
                  <c:v>32037</c:v>
                </c:pt>
                <c:pt idx="332">
                  <c:v>32038</c:v>
                </c:pt>
                <c:pt idx="333">
                  <c:v>32041</c:v>
                </c:pt>
                <c:pt idx="334">
                  <c:v>32042</c:v>
                </c:pt>
                <c:pt idx="335">
                  <c:v>32044</c:v>
                </c:pt>
                <c:pt idx="336">
                  <c:v>32045</c:v>
                </c:pt>
                <c:pt idx="337">
                  <c:v>32046</c:v>
                </c:pt>
                <c:pt idx="338">
                  <c:v>32048</c:v>
                </c:pt>
                <c:pt idx="339">
                  <c:v>32049</c:v>
                </c:pt>
                <c:pt idx="340">
                  <c:v>32050</c:v>
                </c:pt>
                <c:pt idx="341">
                  <c:v>32051</c:v>
                </c:pt>
                <c:pt idx="342">
                  <c:v>32052</c:v>
                </c:pt>
                <c:pt idx="343">
                  <c:v>32053</c:v>
                </c:pt>
                <c:pt idx="344">
                  <c:v>32055</c:v>
                </c:pt>
                <c:pt idx="345">
                  <c:v>32056</c:v>
                </c:pt>
                <c:pt idx="346">
                  <c:v>32057</c:v>
                </c:pt>
                <c:pt idx="347">
                  <c:v>32058</c:v>
                </c:pt>
                <c:pt idx="348">
                  <c:v>32059</c:v>
                </c:pt>
                <c:pt idx="349">
                  <c:v>32062</c:v>
                </c:pt>
                <c:pt idx="350">
                  <c:v>32063</c:v>
                </c:pt>
                <c:pt idx="351">
                  <c:v>32064</c:v>
                </c:pt>
                <c:pt idx="352">
                  <c:v>32065</c:v>
                </c:pt>
                <c:pt idx="353">
                  <c:v>32066</c:v>
                </c:pt>
                <c:pt idx="354">
                  <c:v>32069</c:v>
                </c:pt>
                <c:pt idx="355">
                  <c:v>32070</c:v>
                </c:pt>
                <c:pt idx="356">
                  <c:v>32071</c:v>
                </c:pt>
                <c:pt idx="357">
                  <c:v>32072</c:v>
                </c:pt>
                <c:pt idx="358">
                  <c:v>32073</c:v>
                </c:pt>
                <c:pt idx="359">
                  <c:v>32074</c:v>
                </c:pt>
                <c:pt idx="360">
                  <c:v>32076</c:v>
                </c:pt>
                <c:pt idx="361">
                  <c:v>32077</c:v>
                </c:pt>
                <c:pt idx="362">
                  <c:v>32078</c:v>
                </c:pt>
                <c:pt idx="363">
                  <c:v>32079</c:v>
                </c:pt>
                <c:pt idx="364">
                  <c:v>32080</c:v>
                </c:pt>
                <c:pt idx="365">
                  <c:v>32081</c:v>
                </c:pt>
                <c:pt idx="366">
                  <c:v>32083</c:v>
                </c:pt>
                <c:pt idx="367">
                  <c:v>32085</c:v>
                </c:pt>
                <c:pt idx="368">
                  <c:v>32086</c:v>
                </c:pt>
                <c:pt idx="369">
                  <c:v>32087</c:v>
                </c:pt>
                <c:pt idx="370">
                  <c:v>32088</c:v>
                </c:pt>
                <c:pt idx="371">
                  <c:v>32090</c:v>
                </c:pt>
                <c:pt idx="372">
                  <c:v>32091</c:v>
                </c:pt>
                <c:pt idx="373">
                  <c:v>32092</c:v>
                </c:pt>
                <c:pt idx="374">
                  <c:v>32093</c:v>
                </c:pt>
                <c:pt idx="375">
                  <c:v>32094</c:v>
                </c:pt>
                <c:pt idx="376">
                  <c:v>32097</c:v>
                </c:pt>
                <c:pt idx="377">
                  <c:v>32098</c:v>
                </c:pt>
                <c:pt idx="378">
                  <c:v>32099</c:v>
                </c:pt>
                <c:pt idx="379">
                  <c:v>32100</c:v>
                </c:pt>
                <c:pt idx="380">
                  <c:v>32101</c:v>
                </c:pt>
                <c:pt idx="381">
                  <c:v>32105</c:v>
                </c:pt>
                <c:pt idx="382">
                  <c:v>32106</c:v>
                </c:pt>
                <c:pt idx="383">
                  <c:v>32107</c:v>
                </c:pt>
                <c:pt idx="384">
                  <c:v>32108</c:v>
                </c:pt>
                <c:pt idx="385">
                  <c:v>32109</c:v>
                </c:pt>
                <c:pt idx="386">
                  <c:v>32111</c:v>
                </c:pt>
                <c:pt idx="387">
                  <c:v>32112</c:v>
                </c:pt>
                <c:pt idx="388">
                  <c:v>32113</c:v>
                </c:pt>
                <c:pt idx="389">
                  <c:v>32114</c:v>
                </c:pt>
                <c:pt idx="390">
                  <c:v>32115</c:v>
                </c:pt>
                <c:pt idx="391">
                  <c:v>32116</c:v>
                </c:pt>
                <c:pt idx="392">
                  <c:v>32118</c:v>
                </c:pt>
                <c:pt idx="393">
                  <c:v>32119</c:v>
                </c:pt>
                <c:pt idx="394">
                  <c:v>32120</c:v>
                </c:pt>
                <c:pt idx="395">
                  <c:v>32121</c:v>
                </c:pt>
                <c:pt idx="396">
                  <c:v>32122</c:v>
                </c:pt>
                <c:pt idx="397">
                  <c:v>32125</c:v>
                </c:pt>
                <c:pt idx="398">
                  <c:v>32126</c:v>
                </c:pt>
                <c:pt idx="399">
                  <c:v>32127</c:v>
                </c:pt>
                <c:pt idx="400">
                  <c:v>32128</c:v>
                </c:pt>
                <c:pt idx="401">
                  <c:v>32129</c:v>
                </c:pt>
                <c:pt idx="402">
                  <c:v>32132</c:v>
                </c:pt>
                <c:pt idx="403">
                  <c:v>32133</c:v>
                </c:pt>
                <c:pt idx="404">
                  <c:v>32134</c:v>
                </c:pt>
                <c:pt idx="405">
                  <c:v>32135</c:v>
                </c:pt>
                <c:pt idx="406">
                  <c:v>32136</c:v>
                </c:pt>
                <c:pt idx="407">
                  <c:v>32137</c:v>
                </c:pt>
                <c:pt idx="408">
                  <c:v>32139</c:v>
                </c:pt>
                <c:pt idx="409">
                  <c:v>32146</c:v>
                </c:pt>
                <c:pt idx="410">
                  <c:v>32147</c:v>
                </c:pt>
                <c:pt idx="411">
                  <c:v>32148</c:v>
                </c:pt>
                <c:pt idx="412">
                  <c:v>32149</c:v>
                </c:pt>
                <c:pt idx="413">
                  <c:v>32150</c:v>
                </c:pt>
                <c:pt idx="414">
                  <c:v>32153</c:v>
                </c:pt>
                <c:pt idx="415">
                  <c:v>32154</c:v>
                </c:pt>
                <c:pt idx="416">
                  <c:v>32155</c:v>
                </c:pt>
                <c:pt idx="417">
                  <c:v>32156</c:v>
                </c:pt>
                <c:pt idx="418">
                  <c:v>32160</c:v>
                </c:pt>
                <c:pt idx="419">
                  <c:v>32161</c:v>
                </c:pt>
                <c:pt idx="420">
                  <c:v>32162</c:v>
                </c:pt>
                <c:pt idx="421">
                  <c:v>32163</c:v>
                </c:pt>
                <c:pt idx="422">
                  <c:v>32164</c:v>
                </c:pt>
                <c:pt idx="423">
                  <c:v>32165</c:v>
                </c:pt>
                <c:pt idx="424">
                  <c:v>32167</c:v>
                </c:pt>
                <c:pt idx="425">
                  <c:v>32168</c:v>
                </c:pt>
                <c:pt idx="426">
                  <c:v>32169</c:v>
                </c:pt>
                <c:pt idx="427">
                  <c:v>32170</c:v>
                </c:pt>
                <c:pt idx="428">
                  <c:v>32171</c:v>
                </c:pt>
                <c:pt idx="429">
                  <c:v>32172</c:v>
                </c:pt>
                <c:pt idx="430">
                  <c:v>32174</c:v>
                </c:pt>
                <c:pt idx="431">
                  <c:v>32175</c:v>
                </c:pt>
                <c:pt idx="432">
                  <c:v>32176</c:v>
                </c:pt>
                <c:pt idx="433">
                  <c:v>32177</c:v>
                </c:pt>
                <c:pt idx="434">
                  <c:v>32178</c:v>
                </c:pt>
                <c:pt idx="435">
                  <c:v>32179</c:v>
                </c:pt>
                <c:pt idx="436">
                  <c:v>32181</c:v>
                </c:pt>
                <c:pt idx="437">
                  <c:v>32182</c:v>
                </c:pt>
                <c:pt idx="438">
                  <c:v>32183</c:v>
                </c:pt>
                <c:pt idx="439">
                  <c:v>32185</c:v>
                </c:pt>
                <c:pt idx="440">
                  <c:v>32188</c:v>
                </c:pt>
                <c:pt idx="441">
                  <c:v>32189</c:v>
                </c:pt>
                <c:pt idx="442">
                  <c:v>32190</c:v>
                </c:pt>
                <c:pt idx="443">
                  <c:v>32191</c:v>
                </c:pt>
                <c:pt idx="444">
                  <c:v>32192</c:v>
                </c:pt>
                <c:pt idx="445">
                  <c:v>32195</c:v>
                </c:pt>
                <c:pt idx="446">
                  <c:v>32196</c:v>
                </c:pt>
                <c:pt idx="447">
                  <c:v>32197</c:v>
                </c:pt>
                <c:pt idx="448">
                  <c:v>32198</c:v>
                </c:pt>
                <c:pt idx="449">
                  <c:v>32199</c:v>
                </c:pt>
                <c:pt idx="450">
                  <c:v>32200</c:v>
                </c:pt>
                <c:pt idx="451">
                  <c:v>32202</c:v>
                </c:pt>
                <c:pt idx="452">
                  <c:v>32203</c:v>
                </c:pt>
                <c:pt idx="453">
                  <c:v>32204</c:v>
                </c:pt>
                <c:pt idx="454">
                  <c:v>32205</c:v>
                </c:pt>
                <c:pt idx="455">
                  <c:v>32206</c:v>
                </c:pt>
                <c:pt idx="456">
                  <c:v>32207</c:v>
                </c:pt>
                <c:pt idx="457">
                  <c:v>32209</c:v>
                </c:pt>
                <c:pt idx="458">
                  <c:v>32210</c:v>
                </c:pt>
                <c:pt idx="459">
                  <c:v>32211</c:v>
                </c:pt>
                <c:pt idx="460">
                  <c:v>32212</c:v>
                </c:pt>
                <c:pt idx="461">
                  <c:v>32213</c:v>
                </c:pt>
                <c:pt idx="462">
                  <c:v>32216</c:v>
                </c:pt>
                <c:pt idx="463">
                  <c:v>32217</c:v>
                </c:pt>
                <c:pt idx="464">
                  <c:v>32218</c:v>
                </c:pt>
                <c:pt idx="465">
                  <c:v>32219</c:v>
                </c:pt>
                <c:pt idx="466">
                  <c:v>32220</c:v>
                </c:pt>
                <c:pt idx="467">
                  <c:v>32224</c:v>
                </c:pt>
                <c:pt idx="468">
                  <c:v>32225</c:v>
                </c:pt>
                <c:pt idx="469">
                  <c:v>32226</c:v>
                </c:pt>
                <c:pt idx="470">
                  <c:v>32227</c:v>
                </c:pt>
                <c:pt idx="471">
                  <c:v>32228</c:v>
                </c:pt>
                <c:pt idx="472">
                  <c:v>32230</c:v>
                </c:pt>
                <c:pt idx="473">
                  <c:v>32231</c:v>
                </c:pt>
                <c:pt idx="474">
                  <c:v>32232</c:v>
                </c:pt>
                <c:pt idx="475">
                  <c:v>32233</c:v>
                </c:pt>
                <c:pt idx="476">
                  <c:v>32234</c:v>
                </c:pt>
                <c:pt idx="477">
                  <c:v>32235</c:v>
                </c:pt>
                <c:pt idx="478">
                  <c:v>32237</c:v>
                </c:pt>
                <c:pt idx="479">
                  <c:v>32238</c:v>
                </c:pt>
                <c:pt idx="480">
                  <c:v>32239</c:v>
                </c:pt>
                <c:pt idx="481">
                  <c:v>32240</c:v>
                </c:pt>
                <c:pt idx="482">
                  <c:v>32241</c:v>
                </c:pt>
                <c:pt idx="483">
                  <c:v>32244</c:v>
                </c:pt>
                <c:pt idx="484">
                  <c:v>32245</c:v>
                </c:pt>
                <c:pt idx="485">
                  <c:v>32246</c:v>
                </c:pt>
                <c:pt idx="486">
                  <c:v>32247</c:v>
                </c:pt>
                <c:pt idx="487">
                  <c:v>32248</c:v>
                </c:pt>
                <c:pt idx="488">
                  <c:v>32251</c:v>
                </c:pt>
                <c:pt idx="489">
                  <c:v>32252</c:v>
                </c:pt>
                <c:pt idx="490">
                  <c:v>32253</c:v>
                </c:pt>
                <c:pt idx="491">
                  <c:v>32254</c:v>
                </c:pt>
                <c:pt idx="492">
                  <c:v>32255</c:v>
                </c:pt>
                <c:pt idx="493">
                  <c:v>32256</c:v>
                </c:pt>
                <c:pt idx="494">
                  <c:v>32258</c:v>
                </c:pt>
                <c:pt idx="495">
                  <c:v>32259</c:v>
                </c:pt>
                <c:pt idx="496">
                  <c:v>32260</c:v>
                </c:pt>
                <c:pt idx="497">
                  <c:v>32261</c:v>
                </c:pt>
                <c:pt idx="498">
                  <c:v>32263</c:v>
                </c:pt>
                <c:pt idx="499">
                  <c:v>32265</c:v>
                </c:pt>
                <c:pt idx="500">
                  <c:v>32269</c:v>
                </c:pt>
                <c:pt idx="501">
                  <c:v>32270</c:v>
                </c:pt>
                <c:pt idx="502">
                  <c:v>32272</c:v>
                </c:pt>
                <c:pt idx="503">
                  <c:v>32273</c:v>
                </c:pt>
                <c:pt idx="504">
                  <c:v>32274</c:v>
                </c:pt>
                <c:pt idx="505">
                  <c:v>32275</c:v>
                </c:pt>
                <c:pt idx="506">
                  <c:v>32276</c:v>
                </c:pt>
                <c:pt idx="507">
                  <c:v>32279</c:v>
                </c:pt>
                <c:pt idx="508">
                  <c:v>32280</c:v>
                </c:pt>
                <c:pt idx="509">
                  <c:v>32281</c:v>
                </c:pt>
                <c:pt idx="510">
                  <c:v>32282</c:v>
                </c:pt>
                <c:pt idx="511">
                  <c:v>32283</c:v>
                </c:pt>
                <c:pt idx="512">
                  <c:v>32286</c:v>
                </c:pt>
                <c:pt idx="513">
                  <c:v>32287</c:v>
                </c:pt>
                <c:pt idx="514">
                  <c:v>32288</c:v>
                </c:pt>
                <c:pt idx="515">
                  <c:v>32289</c:v>
                </c:pt>
                <c:pt idx="516">
                  <c:v>32290</c:v>
                </c:pt>
                <c:pt idx="517">
                  <c:v>32291</c:v>
                </c:pt>
                <c:pt idx="518">
                  <c:v>32293</c:v>
                </c:pt>
                <c:pt idx="519">
                  <c:v>32294</c:v>
                </c:pt>
                <c:pt idx="520">
                  <c:v>32295</c:v>
                </c:pt>
                <c:pt idx="521">
                  <c:v>32296</c:v>
                </c:pt>
                <c:pt idx="522">
                  <c:v>32297</c:v>
                </c:pt>
                <c:pt idx="523">
                  <c:v>32298</c:v>
                </c:pt>
                <c:pt idx="524">
                  <c:v>32300</c:v>
                </c:pt>
                <c:pt idx="525">
                  <c:v>32301</c:v>
                </c:pt>
                <c:pt idx="526">
                  <c:v>32302</c:v>
                </c:pt>
                <c:pt idx="527">
                  <c:v>32303</c:v>
                </c:pt>
                <c:pt idx="528">
                  <c:v>32304</c:v>
                </c:pt>
                <c:pt idx="529">
                  <c:v>32307</c:v>
                </c:pt>
                <c:pt idx="530">
                  <c:v>32308</c:v>
                </c:pt>
                <c:pt idx="531">
                  <c:v>32309</c:v>
                </c:pt>
                <c:pt idx="532">
                  <c:v>32310</c:v>
                </c:pt>
                <c:pt idx="533">
                  <c:v>32311</c:v>
                </c:pt>
                <c:pt idx="534">
                  <c:v>32314</c:v>
                </c:pt>
                <c:pt idx="535">
                  <c:v>32315</c:v>
                </c:pt>
                <c:pt idx="536">
                  <c:v>32316</c:v>
                </c:pt>
                <c:pt idx="537">
                  <c:v>32317</c:v>
                </c:pt>
                <c:pt idx="538">
                  <c:v>32318</c:v>
                </c:pt>
                <c:pt idx="539">
                  <c:v>32319</c:v>
                </c:pt>
                <c:pt idx="540">
                  <c:v>32321</c:v>
                </c:pt>
                <c:pt idx="541">
                  <c:v>32322</c:v>
                </c:pt>
                <c:pt idx="542">
                  <c:v>32323</c:v>
                </c:pt>
                <c:pt idx="543">
                  <c:v>32324</c:v>
                </c:pt>
                <c:pt idx="544">
                  <c:v>32325</c:v>
                </c:pt>
                <c:pt idx="545">
                  <c:v>32326</c:v>
                </c:pt>
                <c:pt idx="546">
                  <c:v>32328</c:v>
                </c:pt>
                <c:pt idx="547">
                  <c:v>32329</c:v>
                </c:pt>
                <c:pt idx="548">
                  <c:v>32330</c:v>
                </c:pt>
                <c:pt idx="549">
                  <c:v>32331</c:v>
                </c:pt>
                <c:pt idx="550">
                  <c:v>32332</c:v>
                </c:pt>
                <c:pt idx="551">
                  <c:v>32335</c:v>
                </c:pt>
                <c:pt idx="552">
                  <c:v>32336</c:v>
                </c:pt>
                <c:pt idx="553">
                  <c:v>32337</c:v>
                </c:pt>
                <c:pt idx="554">
                  <c:v>32338</c:v>
                </c:pt>
                <c:pt idx="555">
                  <c:v>32339</c:v>
                </c:pt>
                <c:pt idx="556">
                  <c:v>32342</c:v>
                </c:pt>
                <c:pt idx="557">
                  <c:v>32343</c:v>
                </c:pt>
                <c:pt idx="558">
                  <c:v>32344</c:v>
                </c:pt>
                <c:pt idx="559">
                  <c:v>32345</c:v>
                </c:pt>
                <c:pt idx="560">
                  <c:v>32346</c:v>
                </c:pt>
                <c:pt idx="561">
                  <c:v>32347</c:v>
                </c:pt>
                <c:pt idx="562">
                  <c:v>32349</c:v>
                </c:pt>
                <c:pt idx="563">
                  <c:v>32350</c:v>
                </c:pt>
                <c:pt idx="564">
                  <c:v>32351</c:v>
                </c:pt>
                <c:pt idx="565">
                  <c:v>32352</c:v>
                </c:pt>
                <c:pt idx="566">
                  <c:v>32353</c:v>
                </c:pt>
                <c:pt idx="567">
                  <c:v>32354</c:v>
                </c:pt>
                <c:pt idx="568">
                  <c:v>32356</c:v>
                </c:pt>
                <c:pt idx="569">
                  <c:v>32357</c:v>
                </c:pt>
                <c:pt idx="570">
                  <c:v>32358</c:v>
                </c:pt>
                <c:pt idx="571">
                  <c:v>32359</c:v>
                </c:pt>
                <c:pt idx="572">
                  <c:v>32360</c:v>
                </c:pt>
                <c:pt idx="573">
                  <c:v>32361</c:v>
                </c:pt>
                <c:pt idx="574">
                  <c:v>32363</c:v>
                </c:pt>
                <c:pt idx="575">
                  <c:v>32364</c:v>
                </c:pt>
                <c:pt idx="576">
                  <c:v>32365</c:v>
                </c:pt>
                <c:pt idx="577">
                  <c:v>32366</c:v>
                </c:pt>
                <c:pt idx="578">
                  <c:v>32367</c:v>
                </c:pt>
                <c:pt idx="579">
                  <c:v>32370</c:v>
                </c:pt>
                <c:pt idx="580">
                  <c:v>32371</c:v>
                </c:pt>
                <c:pt idx="581">
                  <c:v>32372</c:v>
                </c:pt>
                <c:pt idx="582">
                  <c:v>32373</c:v>
                </c:pt>
                <c:pt idx="583">
                  <c:v>32374</c:v>
                </c:pt>
                <c:pt idx="584">
                  <c:v>32377</c:v>
                </c:pt>
                <c:pt idx="585">
                  <c:v>32378</c:v>
                </c:pt>
                <c:pt idx="586">
                  <c:v>32379</c:v>
                </c:pt>
                <c:pt idx="587">
                  <c:v>32380</c:v>
                </c:pt>
                <c:pt idx="588">
                  <c:v>32381</c:v>
                </c:pt>
                <c:pt idx="589">
                  <c:v>32382</c:v>
                </c:pt>
                <c:pt idx="590">
                  <c:v>32384</c:v>
                </c:pt>
                <c:pt idx="591">
                  <c:v>32385</c:v>
                </c:pt>
                <c:pt idx="592">
                  <c:v>32386</c:v>
                </c:pt>
                <c:pt idx="593">
                  <c:v>32387</c:v>
                </c:pt>
                <c:pt idx="594">
                  <c:v>32388</c:v>
                </c:pt>
                <c:pt idx="595">
                  <c:v>32389</c:v>
                </c:pt>
                <c:pt idx="596">
                  <c:v>32391</c:v>
                </c:pt>
                <c:pt idx="597">
                  <c:v>32392</c:v>
                </c:pt>
                <c:pt idx="598">
                  <c:v>32393</c:v>
                </c:pt>
                <c:pt idx="599">
                  <c:v>32394</c:v>
                </c:pt>
                <c:pt idx="600">
                  <c:v>32395</c:v>
                </c:pt>
                <c:pt idx="601">
                  <c:v>32398</c:v>
                </c:pt>
                <c:pt idx="602">
                  <c:v>32399</c:v>
                </c:pt>
                <c:pt idx="603">
                  <c:v>32400</c:v>
                </c:pt>
                <c:pt idx="604">
                  <c:v>32402</c:v>
                </c:pt>
                <c:pt idx="605">
                  <c:v>32405</c:v>
                </c:pt>
                <c:pt idx="606">
                  <c:v>32406</c:v>
                </c:pt>
                <c:pt idx="607">
                  <c:v>32407</c:v>
                </c:pt>
                <c:pt idx="608">
                  <c:v>32408</c:v>
                </c:pt>
                <c:pt idx="609">
                  <c:v>32410</c:v>
                </c:pt>
                <c:pt idx="610">
                  <c:v>32412</c:v>
                </c:pt>
                <c:pt idx="611">
                  <c:v>32413</c:v>
                </c:pt>
                <c:pt idx="612">
                  <c:v>32414</c:v>
                </c:pt>
                <c:pt idx="613">
                  <c:v>32415</c:v>
                </c:pt>
                <c:pt idx="614">
                  <c:v>32416</c:v>
                </c:pt>
                <c:pt idx="615">
                  <c:v>32417</c:v>
                </c:pt>
                <c:pt idx="616">
                  <c:v>32419</c:v>
                </c:pt>
                <c:pt idx="617">
                  <c:v>32420</c:v>
                </c:pt>
                <c:pt idx="618">
                  <c:v>32421</c:v>
                </c:pt>
                <c:pt idx="619">
                  <c:v>32422</c:v>
                </c:pt>
                <c:pt idx="620">
                  <c:v>32423</c:v>
                </c:pt>
                <c:pt idx="621">
                  <c:v>32427</c:v>
                </c:pt>
                <c:pt idx="622">
                  <c:v>32428</c:v>
                </c:pt>
                <c:pt idx="623">
                  <c:v>32429</c:v>
                </c:pt>
                <c:pt idx="624">
                  <c:v>32430</c:v>
                </c:pt>
                <c:pt idx="625">
                  <c:v>32433</c:v>
                </c:pt>
                <c:pt idx="626">
                  <c:v>32434</c:v>
                </c:pt>
                <c:pt idx="627">
                  <c:v>32435</c:v>
                </c:pt>
                <c:pt idx="628">
                  <c:v>32436</c:v>
                </c:pt>
                <c:pt idx="629">
                  <c:v>32437</c:v>
                </c:pt>
                <c:pt idx="630">
                  <c:v>32438</c:v>
                </c:pt>
                <c:pt idx="631">
                  <c:v>32440</c:v>
                </c:pt>
                <c:pt idx="632">
                  <c:v>32441</c:v>
                </c:pt>
                <c:pt idx="633">
                  <c:v>32442</c:v>
                </c:pt>
                <c:pt idx="634">
                  <c:v>32443</c:v>
                </c:pt>
                <c:pt idx="635">
                  <c:v>32444</c:v>
                </c:pt>
                <c:pt idx="636">
                  <c:v>32445</c:v>
                </c:pt>
                <c:pt idx="637">
                  <c:v>32447</c:v>
                </c:pt>
                <c:pt idx="638">
                  <c:v>32448</c:v>
                </c:pt>
                <c:pt idx="639">
                  <c:v>32449</c:v>
                </c:pt>
                <c:pt idx="640">
                  <c:v>32451</c:v>
                </c:pt>
                <c:pt idx="641">
                  <c:v>32452</c:v>
                </c:pt>
                <c:pt idx="642">
                  <c:v>32454</c:v>
                </c:pt>
                <c:pt idx="643">
                  <c:v>32455</c:v>
                </c:pt>
                <c:pt idx="644">
                  <c:v>32456</c:v>
                </c:pt>
                <c:pt idx="645">
                  <c:v>32457</c:v>
                </c:pt>
                <c:pt idx="646">
                  <c:v>32458</c:v>
                </c:pt>
                <c:pt idx="647">
                  <c:v>32461</c:v>
                </c:pt>
                <c:pt idx="648">
                  <c:v>32462</c:v>
                </c:pt>
                <c:pt idx="649">
                  <c:v>32463</c:v>
                </c:pt>
                <c:pt idx="650">
                  <c:v>32464</c:v>
                </c:pt>
                <c:pt idx="651">
                  <c:v>32465</c:v>
                </c:pt>
                <c:pt idx="652">
                  <c:v>32468</c:v>
                </c:pt>
                <c:pt idx="653">
                  <c:v>32469</c:v>
                </c:pt>
                <c:pt idx="654">
                  <c:v>32471</c:v>
                </c:pt>
                <c:pt idx="655">
                  <c:v>32472</c:v>
                </c:pt>
                <c:pt idx="656">
                  <c:v>32473</c:v>
                </c:pt>
                <c:pt idx="657">
                  <c:v>32475</c:v>
                </c:pt>
                <c:pt idx="658">
                  <c:v>32476</c:v>
                </c:pt>
                <c:pt idx="659">
                  <c:v>32477</c:v>
                </c:pt>
                <c:pt idx="660">
                  <c:v>32478</c:v>
                </c:pt>
                <c:pt idx="661">
                  <c:v>32479</c:v>
                </c:pt>
                <c:pt idx="662">
                  <c:v>32480</c:v>
                </c:pt>
                <c:pt idx="663">
                  <c:v>32482</c:v>
                </c:pt>
                <c:pt idx="664">
                  <c:v>32483</c:v>
                </c:pt>
                <c:pt idx="665">
                  <c:v>32484</c:v>
                </c:pt>
                <c:pt idx="666">
                  <c:v>32485</c:v>
                </c:pt>
                <c:pt idx="667">
                  <c:v>32486</c:v>
                </c:pt>
                <c:pt idx="668">
                  <c:v>32489</c:v>
                </c:pt>
                <c:pt idx="669">
                  <c:v>32490</c:v>
                </c:pt>
                <c:pt idx="670">
                  <c:v>32491</c:v>
                </c:pt>
                <c:pt idx="671">
                  <c:v>32492</c:v>
                </c:pt>
                <c:pt idx="672">
                  <c:v>32493</c:v>
                </c:pt>
                <c:pt idx="673">
                  <c:v>32496</c:v>
                </c:pt>
                <c:pt idx="674">
                  <c:v>32497</c:v>
                </c:pt>
                <c:pt idx="675">
                  <c:v>32498</c:v>
                </c:pt>
                <c:pt idx="676">
                  <c:v>32499</c:v>
                </c:pt>
                <c:pt idx="677">
                  <c:v>32500</c:v>
                </c:pt>
                <c:pt idx="678">
                  <c:v>32501</c:v>
                </c:pt>
                <c:pt idx="679">
                  <c:v>32503</c:v>
                </c:pt>
                <c:pt idx="680">
                  <c:v>32504</c:v>
                </c:pt>
                <c:pt idx="681">
                  <c:v>32505</c:v>
                </c:pt>
                <c:pt idx="682">
                  <c:v>32512</c:v>
                </c:pt>
                <c:pt idx="683">
                  <c:v>32513</c:v>
                </c:pt>
                <c:pt idx="684">
                  <c:v>32514</c:v>
                </c:pt>
                <c:pt idx="685">
                  <c:v>32517</c:v>
                </c:pt>
                <c:pt idx="686">
                  <c:v>32518</c:v>
                </c:pt>
                <c:pt idx="687">
                  <c:v>32519</c:v>
                </c:pt>
                <c:pt idx="688">
                  <c:v>32520</c:v>
                </c:pt>
                <c:pt idx="689">
                  <c:v>32521</c:v>
                </c:pt>
                <c:pt idx="690">
                  <c:v>32525</c:v>
                </c:pt>
                <c:pt idx="691">
                  <c:v>32526</c:v>
                </c:pt>
                <c:pt idx="692">
                  <c:v>32527</c:v>
                </c:pt>
                <c:pt idx="693">
                  <c:v>32528</c:v>
                </c:pt>
                <c:pt idx="694">
                  <c:v>32531</c:v>
                </c:pt>
                <c:pt idx="695">
                  <c:v>32532</c:v>
                </c:pt>
                <c:pt idx="696">
                  <c:v>32533</c:v>
                </c:pt>
                <c:pt idx="697">
                  <c:v>32534</c:v>
                </c:pt>
                <c:pt idx="698">
                  <c:v>32535</c:v>
                </c:pt>
                <c:pt idx="699">
                  <c:v>32536</c:v>
                </c:pt>
                <c:pt idx="700">
                  <c:v>32538</c:v>
                </c:pt>
                <c:pt idx="701">
                  <c:v>32539</c:v>
                </c:pt>
                <c:pt idx="702">
                  <c:v>32540</c:v>
                </c:pt>
                <c:pt idx="703">
                  <c:v>32541</c:v>
                </c:pt>
                <c:pt idx="704">
                  <c:v>32542</c:v>
                </c:pt>
                <c:pt idx="705">
                  <c:v>32545</c:v>
                </c:pt>
                <c:pt idx="706">
                  <c:v>32546</c:v>
                </c:pt>
                <c:pt idx="707">
                  <c:v>32547</c:v>
                </c:pt>
                <c:pt idx="708">
                  <c:v>32548</c:v>
                </c:pt>
                <c:pt idx="709">
                  <c:v>32549</c:v>
                </c:pt>
                <c:pt idx="710">
                  <c:v>32552</c:v>
                </c:pt>
                <c:pt idx="711">
                  <c:v>32553</c:v>
                </c:pt>
                <c:pt idx="712">
                  <c:v>32554</c:v>
                </c:pt>
                <c:pt idx="713">
                  <c:v>32555</c:v>
                </c:pt>
                <c:pt idx="714">
                  <c:v>32556</c:v>
                </c:pt>
                <c:pt idx="715">
                  <c:v>32559</c:v>
                </c:pt>
                <c:pt idx="716">
                  <c:v>32560</c:v>
                </c:pt>
                <c:pt idx="717">
                  <c:v>32561</c:v>
                </c:pt>
                <c:pt idx="718">
                  <c:v>32562</c:v>
                </c:pt>
                <c:pt idx="719">
                  <c:v>32566</c:v>
                </c:pt>
                <c:pt idx="720">
                  <c:v>32567</c:v>
                </c:pt>
                <c:pt idx="721">
                  <c:v>32568</c:v>
                </c:pt>
                <c:pt idx="722">
                  <c:v>32569</c:v>
                </c:pt>
                <c:pt idx="723">
                  <c:v>32570</c:v>
                </c:pt>
                <c:pt idx="724">
                  <c:v>32573</c:v>
                </c:pt>
                <c:pt idx="725">
                  <c:v>32574</c:v>
                </c:pt>
                <c:pt idx="726">
                  <c:v>32575</c:v>
                </c:pt>
                <c:pt idx="727">
                  <c:v>32576</c:v>
                </c:pt>
                <c:pt idx="728">
                  <c:v>32577</c:v>
                </c:pt>
                <c:pt idx="729">
                  <c:v>32580</c:v>
                </c:pt>
                <c:pt idx="730">
                  <c:v>32581</c:v>
                </c:pt>
                <c:pt idx="731">
                  <c:v>32582</c:v>
                </c:pt>
                <c:pt idx="732">
                  <c:v>32583</c:v>
                </c:pt>
                <c:pt idx="733">
                  <c:v>32584</c:v>
                </c:pt>
                <c:pt idx="734">
                  <c:v>32587</c:v>
                </c:pt>
                <c:pt idx="735">
                  <c:v>32589</c:v>
                </c:pt>
                <c:pt idx="736">
                  <c:v>32590</c:v>
                </c:pt>
                <c:pt idx="737">
                  <c:v>32591</c:v>
                </c:pt>
                <c:pt idx="738">
                  <c:v>32594</c:v>
                </c:pt>
                <c:pt idx="739">
                  <c:v>32595</c:v>
                </c:pt>
                <c:pt idx="740">
                  <c:v>32596</c:v>
                </c:pt>
                <c:pt idx="741">
                  <c:v>32597</c:v>
                </c:pt>
                <c:pt idx="742">
                  <c:v>32598</c:v>
                </c:pt>
                <c:pt idx="743">
                  <c:v>32601</c:v>
                </c:pt>
                <c:pt idx="744">
                  <c:v>32602</c:v>
                </c:pt>
                <c:pt idx="745">
                  <c:v>32603</c:v>
                </c:pt>
                <c:pt idx="746">
                  <c:v>32604</c:v>
                </c:pt>
                <c:pt idx="747">
                  <c:v>32605</c:v>
                </c:pt>
                <c:pt idx="748">
                  <c:v>32608</c:v>
                </c:pt>
                <c:pt idx="749">
                  <c:v>32609</c:v>
                </c:pt>
                <c:pt idx="750">
                  <c:v>32610</c:v>
                </c:pt>
                <c:pt idx="751">
                  <c:v>32611</c:v>
                </c:pt>
                <c:pt idx="752">
                  <c:v>32612</c:v>
                </c:pt>
                <c:pt idx="753">
                  <c:v>32615</c:v>
                </c:pt>
                <c:pt idx="754">
                  <c:v>32616</c:v>
                </c:pt>
                <c:pt idx="755">
                  <c:v>32617</c:v>
                </c:pt>
                <c:pt idx="756">
                  <c:v>32618</c:v>
                </c:pt>
                <c:pt idx="757">
                  <c:v>32619</c:v>
                </c:pt>
                <c:pt idx="758">
                  <c:v>32622</c:v>
                </c:pt>
                <c:pt idx="759">
                  <c:v>32623</c:v>
                </c:pt>
                <c:pt idx="760">
                  <c:v>32624</c:v>
                </c:pt>
                <c:pt idx="761">
                  <c:v>32625</c:v>
                </c:pt>
                <c:pt idx="762">
                  <c:v>32626</c:v>
                </c:pt>
                <c:pt idx="763">
                  <c:v>32629</c:v>
                </c:pt>
                <c:pt idx="764">
                  <c:v>32630</c:v>
                </c:pt>
                <c:pt idx="765">
                  <c:v>32636</c:v>
                </c:pt>
                <c:pt idx="766">
                  <c:v>32637</c:v>
                </c:pt>
                <c:pt idx="767">
                  <c:v>32638</c:v>
                </c:pt>
                <c:pt idx="768">
                  <c:v>32639</c:v>
                </c:pt>
                <c:pt idx="769">
                  <c:v>32640</c:v>
                </c:pt>
                <c:pt idx="770">
                  <c:v>32643</c:v>
                </c:pt>
                <c:pt idx="771">
                  <c:v>32644</c:v>
                </c:pt>
                <c:pt idx="772">
                  <c:v>32645</c:v>
                </c:pt>
                <c:pt idx="773">
                  <c:v>32646</c:v>
                </c:pt>
                <c:pt idx="774">
                  <c:v>32647</c:v>
                </c:pt>
                <c:pt idx="775">
                  <c:v>32650</c:v>
                </c:pt>
                <c:pt idx="776">
                  <c:v>32651</c:v>
                </c:pt>
                <c:pt idx="777">
                  <c:v>32652</c:v>
                </c:pt>
                <c:pt idx="778">
                  <c:v>32653</c:v>
                </c:pt>
                <c:pt idx="779">
                  <c:v>32654</c:v>
                </c:pt>
                <c:pt idx="780">
                  <c:v>32657</c:v>
                </c:pt>
                <c:pt idx="781">
                  <c:v>32658</c:v>
                </c:pt>
                <c:pt idx="782">
                  <c:v>32659</c:v>
                </c:pt>
                <c:pt idx="783">
                  <c:v>32660</c:v>
                </c:pt>
                <c:pt idx="784">
                  <c:v>32661</c:v>
                </c:pt>
                <c:pt idx="785">
                  <c:v>32664</c:v>
                </c:pt>
                <c:pt idx="786">
                  <c:v>32665</c:v>
                </c:pt>
                <c:pt idx="787">
                  <c:v>32666</c:v>
                </c:pt>
                <c:pt idx="788">
                  <c:v>32667</c:v>
                </c:pt>
                <c:pt idx="789">
                  <c:v>32668</c:v>
                </c:pt>
                <c:pt idx="790">
                  <c:v>32671</c:v>
                </c:pt>
                <c:pt idx="791">
                  <c:v>32672</c:v>
                </c:pt>
                <c:pt idx="792">
                  <c:v>32673</c:v>
                </c:pt>
                <c:pt idx="793">
                  <c:v>32674</c:v>
                </c:pt>
                <c:pt idx="794">
                  <c:v>32675</c:v>
                </c:pt>
                <c:pt idx="795">
                  <c:v>32678</c:v>
                </c:pt>
                <c:pt idx="796">
                  <c:v>32679</c:v>
                </c:pt>
                <c:pt idx="797">
                  <c:v>32680</c:v>
                </c:pt>
                <c:pt idx="798">
                  <c:v>32681</c:v>
                </c:pt>
                <c:pt idx="799">
                  <c:v>32682</c:v>
                </c:pt>
                <c:pt idx="800">
                  <c:v>32685</c:v>
                </c:pt>
                <c:pt idx="801">
                  <c:v>32686</c:v>
                </c:pt>
                <c:pt idx="802">
                  <c:v>32687</c:v>
                </c:pt>
                <c:pt idx="803">
                  <c:v>32688</c:v>
                </c:pt>
                <c:pt idx="804">
                  <c:v>32689</c:v>
                </c:pt>
                <c:pt idx="805">
                  <c:v>32692</c:v>
                </c:pt>
                <c:pt idx="806">
                  <c:v>32693</c:v>
                </c:pt>
                <c:pt idx="807">
                  <c:v>32694</c:v>
                </c:pt>
                <c:pt idx="808">
                  <c:v>32695</c:v>
                </c:pt>
                <c:pt idx="809">
                  <c:v>32696</c:v>
                </c:pt>
                <c:pt idx="810">
                  <c:v>32699</c:v>
                </c:pt>
                <c:pt idx="811">
                  <c:v>32700</c:v>
                </c:pt>
                <c:pt idx="812">
                  <c:v>32701</c:v>
                </c:pt>
                <c:pt idx="813">
                  <c:v>32702</c:v>
                </c:pt>
                <c:pt idx="814">
                  <c:v>32703</c:v>
                </c:pt>
                <c:pt idx="815">
                  <c:v>32706</c:v>
                </c:pt>
                <c:pt idx="816">
                  <c:v>32707</c:v>
                </c:pt>
                <c:pt idx="817">
                  <c:v>32708</c:v>
                </c:pt>
                <c:pt idx="818">
                  <c:v>32709</c:v>
                </c:pt>
                <c:pt idx="819">
                  <c:v>32710</c:v>
                </c:pt>
                <c:pt idx="820">
                  <c:v>32713</c:v>
                </c:pt>
                <c:pt idx="821">
                  <c:v>32714</c:v>
                </c:pt>
                <c:pt idx="822">
                  <c:v>32715</c:v>
                </c:pt>
                <c:pt idx="823">
                  <c:v>32716</c:v>
                </c:pt>
                <c:pt idx="824">
                  <c:v>32717</c:v>
                </c:pt>
                <c:pt idx="825">
                  <c:v>32720</c:v>
                </c:pt>
                <c:pt idx="826">
                  <c:v>32721</c:v>
                </c:pt>
                <c:pt idx="827">
                  <c:v>32722</c:v>
                </c:pt>
                <c:pt idx="828">
                  <c:v>32723</c:v>
                </c:pt>
                <c:pt idx="829">
                  <c:v>32724</c:v>
                </c:pt>
                <c:pt idx="830">
                  <c:v>32727</c:v>
                </c:pt>
                <c:pt idx="831">
                  <c:v>32728</c:v>
                </c:pt>
                <c:pt idx="832">
                  <c:v>32729</c:v>
                </c:pt>
                <c:pt idx="833">
                  <c:v>32730</c:v>
                </c:pt>
                <c:pt idx="834">
                  <c:v>32731</c:v>
                </c:pt>
                <c:pt idx="835">
                  <c:v>32734</c:v>
                </c:pt>
                <c:pt idx="836">
                  <c:v>32735</c:v>
                </c:pt>
                <c:pt idx="837">
                  <c:v>32736</c:v>
                </c:pt>
                <c:pt idx="838">
                  <c:v>32737</c:v>
                </c:pt>
                <c:pt idx="839">
                  <c:v>32738</c:v>
                </c:pt>
                <c:pt idx="840">
                  <c:v>32741</c:v>
                </c:pt>
                <c:pt idx="841">
                  <c:v>32742</c:v>
                </c:pt>
                <c:pt idx="842">
                  <c:v>32743</c:v>
                </c:pt>
                <c:pt idx="843">
                  <c:v>32744</c:v>
                </c:pt>
                <c:pt idx="844">
                  <c:v>32745</c:v>
                </c:pt>
                <c:pt idx="845">
                  <c:v>32748</c:v>
                </c:pt>
                <c:pt idx="846">
                  <c:v>32749</c:v>
                </c:pt>
                <c:pt idx="847">
                  <c:v>32750</c:v>
                </c:pt>
                <c:pt idx="848">
                  <c:v>32751</c:v>
                </c:pt>
                <c:pt idx="849">
                  <c:v>32752</c:v>
                </c:pt>
                <c:pt idx="850">
                  <c:v>32755</c:v>
                </c:pt>
                <c:pt idx="851">
                  <c:v>32756</c:v>
                </c:pt>
                <c:pt idx="852">
                  <c:v>32757</c:v>
                </c:pt>
                <c:pt idx="853">
                  <c:v>32758</c:v>
                </c:pt>
                <c:pt idx="854">
                  <c:v>32759</c:v>
                </c:pt>
                <c:pt idx="855">
                  <c:v>32762</c:v>
                </c:pt>
                <c:pt idx="856">
                  <c:v>32763</c:v>
                </c:pt>
                <c:pt idx="857">
                  <c:v>32764</c:v>
                </c:pt>
                <c:pt idx="858">
                  <c:v>32765</c:v>
                </c:pt>
                <c:pt idx="859">
                  <c:v>32769</c:v>
                </c:pt>
                <c:pt idx="860">
                  <c:v>32770</c:v>
                </c:pt>
                <c:pt idx="861">
                  <c:v>32771</c:v>
                </c:pt>
                <c:pt idx="862">
                  <c:v>32772</c:v>
                </c:pt>
                <c:pt idx="863">
                  <c:v>32773</c:v>
                </c:pt>
                <c:pt idx="864">
                  <c:v>32776</c:v>
                </c:pt>
                <c:pt idx="865">
                  <c:v>32777</c:v>
                </c:pt>
                <c:pt idx="866">
                  <c:v>32778</c:v>
                </c:pt>
                <c:pt idx="867">
                  <c:v>32779</c:v>
                </c:pt>
                <c:pt idx="868">
                  <c:v>32780</c:v>
                </c:pt>
                <c:pt idx="869">
                  <c:v>32783</c:v>
                </c:pt>
                <c:pt idx="870">
                  <c:v>32784</c:v>
                </c:pt>
                <c:pt idx="871">
                  <c:v>32785</c:v>
                </c:pt>
                <c:pt idx="872">
                  <c:v>32786</c:v>
                </c:pt>
                <c:pt idx="873">
                  <c:v>32787</c:v>
                </c:pt>
                <c:pt idx="874">
                  <c:v>32790</c:v>
                </c:pt>
                <c:pt idx="875">
                  <c:v>32792</c:v>
                </c:pt>
                <c:pt idx="876">
                  <c:v>32793</c:v>
                </c:pt>
                <c:pt idx="877">
                  <c:v>32794</c:v>
                </c:pt>
                <c:pt idx="878">
                  <c:v>32797</c:v>
                </c:pt>
                <c:pt idx="879">
                  <c:v>32798</c:v>
                </c:pt>
                <c:pt idx="880">
                  <c:v>32799</c:v>
                </c:pt>
                <c:pt idx="881">
                  <c:v>32800</c:v>
                </c:pt>
                <c:pt idx="882">
                  <c:v>32801</c:v>
                </c:pt>
                <c:pt idx="883">
                  <c:v>32804</c:v>
                </c:pt>
                <c:pt idx="884">
                  <c:v>32805</c:v>
                </c:pt>
                <c:pt idx="885">
                  <c:v>32806</c:v>
                </c:pt>
                <c:pt idx="886">
                  <c:v>32807</c:v>
                </c:pt>
                <c:pt idx="887">
                  <c:v>32808</c:v>
                </c:pt>
                <c:pt idx="888">
                  <c:v>32811</c:v>
                </c:pt>
                <c:pt idx="889">
                  <c:v>32812</c:v>
                </c:pt>
                <c:pt idx="890">
                  <c:v>32813</c:v>
                </c:pt>
                <c:pt idx="891">
                  <c:v>32814</c:v>
                </c:pt>
                <c:pt idx="892">
                  <c:v>32818</c:v>
                </c:pt>
                <c:pt idx="893">
                  <c:v>32819</c:v>
                </c:pt>
                <c:pt idx="894">
                  <c:v>32820</c:v>
                </c:pt>
                <c:pt idx="895">
                  <c:v>32821</c:v>
                </c:pt>
                <c:pt idx="896">
                  <c:v>32822</c:v>
                </c:pt>
                <c:pt idx="897">
                  <c:v>32825</c:v>
                </c:pt>
                <c:pt idx="898">
                  <c:v>32826</c:v>
                </c:pt>
                <c:pt idx="899">
                  <c:v>32827</c:v>
                </c:pt>
                <c:pt idx="900">
                  <c:v>32828</c:v>
                </c:pt>
                <c:pt idx="901">
                  <c:v>32829</c:v>
                </c:pt>
                <c:pt idx="902">
                  <c:v>32832</c:v>
                </c:pt>
                <c:pt idx="903">
                  <c:v>32833</c:v>
                </c:pt>
                <c:pt idx="904">
                  <c:v>32834</c:v>
                </c:pt>
                <c:pt idx="905">
                  <c:v>32836</c:v>
                </c:pt>
                <c:pt idx="906">
                  <c:v>32839</c:v>
                </c:pt>
                <c:pt idx="907">
                  <c:v>32840</c:v>
                </c:pt>
                <c:pt idx="908">
                  <c:v>32841</c:v>
                </c:pt>
                <c:pt idx="909">
                  <c:v>32842</c:v>
                </c:pt>
                <c:pt idx="910">
                  <c:v>32843</c:v>
                </c:pt>
                <c:pt idx="911">
                  <c:v>32846</c:v>
                </c:pt>
                <c:pt idx="912">
                  <c:v>32847</c:v>
                </c:pt>
                <c:pt idx="913">
                  <c:v>32848</c:v>
                </c:pt>
                <c:pt idx="914">
                  <c:v>32849</c:v>
                </c:pt>
                <c:pt idx="915">
                  <c:v>32850</c:v>
                </c:pt>
                <c:pt idx="916">
                  <c:v>32853</c:v>
                </c:pt>
                <c:pt idx="917">
                  <c:v>32854</c:v>
                </c:pt>
                <c:pt idx="918">
                  <c:v>32855</c:v>
                </c:pt>
                <c:pt idx="919">
                  <c:v>32856</c:v>
                </c:pt>
                <c:pt idx="920">
                  <c:v>32857</c:v>
                </c:pt>
                <c:pt idx="921">
                  <c:v>32860</c:v>
                </c:pt>
                <c:pt idx="922">
                  <c:v>32861</c:v>
                </c:pt>
                <c:pt idx="923">
                  <c:v>32862</c:v>
                </c:pt>
                <c:pt idx="924">
                  <c:v>32863</c:v>
                </c:pt>
                <c:pt idx="925">
                  <c:v>32864</c:v>
                </c:pt>
                <c:pt idx="926">
                  <c:v>32867</c:v>
                </c:pt>
                <c:pt idx="927">
                  <c:v>32868</c:v>
                </c:pt>
                <c:pt idx="928">
                  <c:v>32869</c:v>
                </c:pt>
                <c:pt idx="929">
                  <c:v>32870</c:v>
                </c:pt>
                <c:pt idx="930">
                  <c:v>32871</c:v>
                </c:pt>
                <c:pt idx="931">
                  <c:v>32877</c:v>
                </c:pt>
                <c:pt idx="932">
                  <c:v>32878</c:v>
                </c:pt>
                <c:pt idx="933">
                  <c:v>32881</c:v>
                </c:pt>
                <c:pt idx="934">
                  <c:v>32882</c:v>
                </c:pt>
                <c:pt idx="935">
                  <c:v>32883</c:v>
                </c:pt>
                <c:pt idx="936">
                  <c:v>32884</c:v>
                </c:pt>
                <c:pt idx="937">
                  <c:v>32885</c:v>
                </c:pt>
                <c:pt idx="938">
                  <c:v>32889</c:v>
                </c:pt>
                <c:pt idx="939">
                  <c:v>32890</c:v>
                </c:pt>
                <c:pt idx="940">
                  <c:v>32891</c:v>
                </c:pt>
                <c:pt idx="941">
                  <c:v>32892</c:v>
                </c:pt>
                <c:pt idx="942">
                  <c:v>32895</c:v>
                </c:pt>
                <c:pt idx="943">
                  <c:v>32896</c:v>
                </c:pt>
                <c:pt idx="944">
                  <c:v>32897</c:v>
                </c:pt>
                <c:pt idx="945">
                  <c:v>32898</c:v>
                </c:pt>
                <c:pt idx="946">
                  <c:v>32899</c:v>
                </c:pt>
                <c:pt idx="947">
                  <c:v>32902</c:v>
                </c:pt>
                <c:pt idx="948">
                  <c:v>32903</c:v>
                </c:pt>
                <c:pt idx="949">
                  <c:v>32904</c:v>
                </c:pt>
                <c:pt idx="950">
                  <c:v>32905</c:v>
                </c:pt>
                <c:pt idx="951">
                  <c:v>32906</c:v>
                </c:pt>
                <c:pt idx="952">
                  <c:v>32909</c:v>
                </c:pt>
                <c:pt idx="953">
                  <c:v>32910</c:v>
                </c:pt>
                <c:pt idx="954">
                  <c:v>32911</c:v>
                </c:pt>
                <c:pt idx="955">
                  <c:v>32912</c:v>
                </c:pt>
                <c:pt idx="956">
                  <c:v>32913</c:v>
                </c:pt>
                <c:pt idx="957">
                  <c:v>32917</c:v>
                </c:pt>
                <c:pt idx="958">
                  <c:v>32918</c:v>
                </c:pt>
                <c:pt idx="959">
                  <c:v>32919</c:v>
                </c:pt>
                <c:pt idx="960">
                  <c:v>32920</c:v>
                </c:pt>
                <c:pt idx="961">
                  <c:v>32923</c:v>
                </c:pt>
                <c:pt idx="962">
                  <c:v>32924</c:v>
                </c:pt>
                <c:pt idx="963">
                  <c:v>32925</c:v>
                </c:pt>
                <c:pt idx="964">
                  <c:v>32926</c:v>
                </c:pt>
                <c:pt idx="965">
                  <c:v>32927</c:v>
                </c:pt>
                <c:pt idx="966">
                  <c:v>32930</c:v>
                </c:pt>
                <c:pt idx="967">
                  <c:v>32931</c:v>
                </c:pt>
                <c:pt idx="968">
                  <c:v>32932</c:v>
                </c:pt>
                <c:pt idx="969">
                  <c:v>32933</c:v>
                </c:pt>
                <c:pt idx="970">
                  <c:v>32934</c:v>
                </c:pt>
                <c:pt idx="971">
                  <c:v>32937</c:v>
                </c:pt>
                <c:pt idx="972">
                  <c:v>32938</c:v>
                </c:pt>
                <c:pt idx="973">
                  <c:v>32939</c:v>
                </c:pt>
                <c:pt idx="974">
                  <c:v>32940</c:v>
                </c:pt>
                <c:pt idx="975">
                  <c:v>32941</c:v>
                </c:pt>
                <c:pt idx="976">
                  <c:v>32944</c:v>
                </c:pt>
                <c:pt idx="977">
                  <c:v>32945</c:v>
                </c:pt>
                <c:pt idx="978">
                  <c:v>32946</c:v>
                </c:pt>
                <c:pt idx="979">
                  <c:v>32947</c:v>
                </c:pt>
                <c:pt idx="980">
                  <c:v>32948</c:v>
                </c:pt>
                <c:pt idx="981">
                  <c:v>32951</c:v>
                </c:pt>
                <c:pt idx="982">
                  <c:v>32952</c:v>
                </c:pt>
                <c:pt idx="983">
                  <c:v>32954</c:v>
                </c:pt>
                <c:pt idx="984">
                  <c:v>32955</c:v>
                </c:pt>
                <c:pt idx="985">
                  <c:v>32958</c:v>
                </c:pt>
                <c:pt idx="986">
                  <c:v>32959</c:v>
                </c:pt>
                <c:pt idx="987">
                  <c:v>32960</c:v>
                </c:pt>
                <c:pt idx="988">
                  <c:v>32961</c:v>
                </c:pt>
                <c:pt idx="989">
                  <c:v>32962</c:v>
                </c:pt>
                <c:pt idx="990">
                  <c:v>32965</c:v>
                </c:pt>
                <c:pt idx="991">
                  <c:v>32966</c:v>
                </c:pt>
                <c:pt idx="992">
                  <c:v>32967</c:v>
                </c:pt>
                <c:pt idx="993">
                  <c:v>32968</c:v>
                </c:pt>
                <c:pt idx="994">
                  <c:v>32969</c:v>
                </c:pt>
                <c:pt idx="995">
                  <c:v>32972</c:v>
                </c:pt>
                <c:pt idx="996">
                  <c:v>32973</c:v>
                </c:pt>
                <c:pt idx="997">
                  <c:v>32974</c:v>
                </c:pt>
                <c:pt idx="998">
                  <c:v>32975</c:v>
                </c:pt>
                <c:pt idx="999">
                  <c:v>32976</c:v>
                </c:pt>
                <c:pt idx="1000">
                  <c:v>32979</c:v>
                </c:pt>
                <c:pt idx="1001">
                  <c:v>32980</c:v>
                </c:pt>
                <c:pt idx="1002">
                  <c:v>32981</c:v>
                </c:pt>
                <c:pt idx="1003">
                  <c:v>32982</c:v>
                </c:pt>
                <c:pt idx="1004">
                  <c:v>32983</c:v>
                </c:pt>
                <c:pt idx="1005">
                  <c:v>32986</c:v>
                </c:pt>
                <c:pt idx="1006">
                  <c:v>32987</c:v>
                </c:pt>
                <c:pt idx="1007">
                  <c:v>32988</c:v>
                </c:pt>
                <c:pt idx="1008">
                  <c:v>32989</c:v>
                </c:pt>
                <c:pt idx="1009">
                  <c:v>32990</c:v>
                </c:pt>
                <c:pt idx="1010">
                  <c:v>32994</c:v>
                </c:pt>
                <c:pt idx="1011">
                  <c:v>32995</c:v>
                </c:pt>
                <c:pt idx="1012">
                  <c:v>33000</c:v>
                </c:pt>
                <c:pt idx="1013">
                  <c:v>33001</c:v>
                </c:pt>
                <c:pt idx="1014">
                  <c:v>33002</c:v>
                </c:pt>
                <c:pt idx="1015">
                  <c:v>33003</c:v>
                </c:pt>
                <c:pt idx="1016">
                  <c:v>33004</c:v>
                </c:pt>
                <c:pt idx="1017">
                  <c:v>33007</c:v>
                </c:pt>
                <c:pt idx="1018">
                  <c:v>33008</c:v>
                </c:pt>
                <c:pt idx="1019">
                  <c:v>33009</c:v>
                </c:pt>
                <c:pt idx="1020">
                  <c:v>33010</c:v>
                </c:pt>
                <c:pt idx="1021">
                  <c:v>33011</c:v>
                </c:pt>
                <c:pt idx="1022">
                  <c:v>33014</c:v>
                </c:pt>
                <c:pt idx="1023">
                  <c:v>33015</c:v>
                </c:pt>
                <c:pt idx="1024">
                  <c:v>33016</c:v>
                </c:pt>
                <c:pt idx="1025">
                  <c:v>33017</c:v>
                </c:pt>
                <c:pt idx="1026">
                  <c:v>33018</c:v>
                </c:pt>
                <c:pt idx="1027">
                  <c:v>33021</c:v>
                </c:pt>
                <c:pt idx="1028">
                  <c:v>33022</c:v>
                </c:pt>
                <c:pt idx="1029">
                  <c:v>33023</c:v>
                </c:pt>
                <c:pt idx="1030">
                  <c:v>33024</c:v>
                </c:pt>
                <c:pt idx="1031">
                  <c:v>33025</c:v>
                </c:pt>
                <c:pt idx="1032">
                  <c:v>33028</c:v>
                </c:pt>
                <c:pt idx="1033">
                  <c:v>33029</c:v>
                </c:pt>
                <c:pt idx="1034">
                  <c:v>33030</c:v>
                </c:pt>
                <c:pt idx="1035">
                  <c:v>33031</c:v>
                </c:pt>
                <c:pt idx="1036">
                  <c:v>33032</c:v>
                </c:pt>
                <c:pt idx="1037">
                  <c:v>33035</c:v>
                </c:pt>
                <c:pt idx="1038">
                  <c:v>33036</c:v>
                </c:pt>
                <c:pt idx="1039">
                  <c:v>33037</c:v>
                </c:pt>
                <c:pt idx="1040">
                  <c:v>33038</c:v>
                </c:pt>
                <c:pt idx="1041">
                  <c:v>33039</c:v>
                </c:pt>
                <c:pt idx="1042">
                  <c:v>33042</c:v>
                </c:pt>
                <c:pt idx="1043">
                  <c:v>33043</c:v>
                </c:pt>
                <c:pt idx="1044">
                  <c:v>33044</c:v>
                </c:pt>
                <c:pt idx="1045">
                  <c:v>33045</c:v>
                </c:pt>
                <c:pt idx="1046">
                  <c:v>33046</c:v>
                </c:pt>
                <c:pt idx="1047">
                  <c:v>33049</c:v>
                </c:pt>
                <c:pt idx="1048">
                  <c:v>33050</c:v>
                </c:pt>
                <c:pt idx="1049">
                  <c:v>33051</c:v>
                </c:pt>
                <c:pt idx="1050">
                  <c:v>33052</c:v>
                </c:pt>
                <c:pt idx="1051">
                  <c:v>33053</c:v>
                </c:pt>
                <c:pt idx="1052">
                  <c:v>33056</c:v>
                </c:pt>
                <c:pt idx="1053">
                  <c:v>33057</c:v>
                </c:pt>
                <c:pt idx="1054">
                  <c:v>33058</c:v>
                </c:pt>
                <c:pt idx="1055">
                  <c:v>33059</c:v>
                </c:pt>
                <c:pt idx="1056">
                  <c:v>33060</c:v>
                </c:pt>
                <c:pt idx="1057">
                  <c:v>33063</c:v>
                </c:pt>
                <c:pt idx="1058">
                  <c:v>33064</c:v>
                </c:pt>
                <c:pt idx="1059">
                  <c:v>33065</c:v>
                </c:pt>
                <c:pt idx="1060">
                  <c:v>33066</c:v>
                </c:pt>
                <c:pt idx="1061">
                  <c:v>33067</c:v>
                </c:pt>
                <c:pt idx="1062">
                  <c:v>33070</c:v>
                </c:pt>
                <c:pt idx="1063">
                  <c:v>33071</c:v>
                </c:pt>
                <c:pt idx="1064">
                  <c:v>33072</c:v>
                </c:pt>
                <c:pt idx="1065">
                  <c:v>33073</c:v>
                </c:pt>
                <c:pt idx="1066">
                  <c:v>33074</c:v>
                </c:pt>
                <c:pt idx="1067">
                  <c:v>33077</c:v>
                </c:pt>
                <c:pt idx="1068">
                  <c:v>33078</c:v>
                </c:pt>
                <c:pt idx="1069">
                  <c:v>33079</c:v>
                </c:pt>
                <c:pt idx="1070">
                  <c:v>33080</c:v>
                </c:pt>
                <c:pt idx="1071">
                  <c:v>33081</c:v>
                </c:pt>
                <c:pt idx="1072">
                  <c:v>33084</c:v>
                </c:pt>
                <c:pt idx="1073">
                  <c:v>33085</c:v>
                </c:pt>
                <c:pt idx="1074">
                  <c:v>33086</c:v>
                </c:pt>
                <c:pt idx="1075">
                  <c:v>33087</c:v>
                </c:pt>
                <c:pt idx="1076">
                  <c:v>33088</c:v>
                </c:pt>
                <c:pt idx="1077">
                  <c:v>33091</c:v>
                </c:pt>
                <c:pt idx="1078">
                  <c:v>33092</c:v>
                </c:pt>
                <c:pt idx="1079">
                  <c:v>33093</c:v>
                </c:pt>
                <c:pt idx="1080">
                  <c:v>33094</c:v>
                </c:pt>
                <c:pt idx="1081">
                  <c:v>33095</c:v>
                </c:pt>
                <c:pt idx="1082">
                  <c:v>33098</c:v>
                </c:pt>
                <c:pt idx="1083">
                  <c:v>33099</c:v>
                </c:pt>
                <c:pt idx="1084">
                  <c:v>33100</c:v>
                </c:pt>
                <c:pt idx="1085">
                  <c:v>33101</c:v>
                </c:pt>
                <c:pt idx="1086">
                  <c:v>33102</c:v>
                </c:pt>
                <c:pt idx="1087">
                  <c:v>33105</c:v>
                </c:pt>
                <c:pt idx="1088">
                  <c:v>33106</c:v>
                </c:pt>
                <c:pt idx="1089">
                  <c:v>33107</c:v>
                </c:pt>
                <c:pt idx="1090">
                  <c:v>33108</c:v>
                </c:pt>
                <c:pt idx="1091">
                  <c:v>33109</c:v>
                </c:pt>
                <c:pt idx="1092">
                  <c:v>33112</c:v>
                </c:pt>
                <c:pt idx="1093">
                  <c:v>33113</c:v>
                </c:pt>
                <c:pt idx="1094">
                  <c:v>33114</c:v>
                </c:pt>
                <c:pt idx="1095">
                  <c:v>33115</c:v>
                </c:pt>
                <c:pt idx="1096">
                  <c:v>33116</c:v>
                </c:pt>
                <c:pt idx="1097">
                  <c:v>33119</c:v>
                </c:pt>
                <c:pt idx="1098">
                  <c:v>33120</c:v>
                </c:pt>
                <c:pt idx="1099">
                  <c:v>33121</c:v>
                </c:pt>
                <c:pt idx="1100">
                  <c:v>33122</c:v>
                </c:pt>
                <c:pt idx="1101">
                  <c:v>33123</c:v>
                </c:pt>
                <c:pt idx="1102">
                  <c:v>33126</c:v>
                </c:pt>
                <c:pt idx="1103">
                  <c:v>33127</c:v>
                </c:pt>
                <c:pt idx="1104">
                  <c:v>33128</c:v>
                </c:pt>
                <c:pt idx="1105">
                  <c:v>33129</c:v>
                </c:pt>
                <c:pt idx="1106">
                  <c:v>33130</c:v>
                </c:pt>
                <c:pt idx="1107">
                  <c:v>33133</c:v>
                </c:pt>
                <c:pt idx="1108">
                  <c:v>33134</c:v>
                </c:pt>
                <c:pt idx="1109">
                  <c:v>33135</c:v>
                </c:pt>
                <c:pt idx="1110">
                  <c:v>33136</c:v>
                </c:pt>
                <c:pt idx="1111">
                  <c:v>33137</c:v>
                </c:pt>
                <c:pt idx="1112">
                  <c:v>33141</c:v>
                </c:pt>
                <c:pt idx="1113">
                  <c:v>33142</c:v>
                </c:pt>
                <c:pt idx="1114">
                  <c:v>33143</c:v>
                </c:pt>
                <c:pt idx="1115">
                  <c:v>33144</c:v>
                </c:pt>
                <c:pt idx="1116">
                  <c:v>33147</c:v>
                </c:pt>
                <c:pt idx="1117">
                  <c:v>33148</c:v>
                </c:pt>
                <c:pt idx="1118">
                  <c:v>33149</c:v>
                </c:pt>
                <c:pt idx="1119">
                  <c:v>33150</c:v>
                </c:pt>
                <c:pt idx="1120">
                  <c:v>33151</c:v>
                </c:pt>
                <c:pt idx="1121">
                  <c:v>33154</c:v>
                </c:pt>
                <c:pt idx="1122">
                  <c:v>33155</c:v>
                </c:pt>
                <c:pt idx="1123">
                  <c:v>33157</c:v>
                </c:pt>
                <c:pt idx="1124">
                  <c:v>33158</c:v>
                </c:pt>
                <c:pt idx="1125">
                  <c:v>33161</c:v>
                </c:pt>
                <c:pt idx="1126">
                  <c:v>33162</c:v>
                </c:pt>
                <c:pt idx="1127">
                  <c:v>33163</c:v>
                </c:pt>
                <c:pt idx="1128">
                  <c:v>33164</c:v>
                </c:pt>
                <c:pt idx="1129">
                  <c:v>33165</c:v>
                </c:pt>
                <c:pt idx="1130">
                  <c:v>33168</c:v>
                </c:pt>
                <c:pt idx="1131">
                  <c:v>33169</c:v>
                </c:pt>
                <c:pt idx="1132">
                  <c:v>33170</c:v>
                </c:pt>
                <c:pt idx="1133">
                  <c:v>33171</c:v>
                </c:pt>
                <c:pt idx="1134">
                  <c:v>33172</c:v>
                </c:pt>
                <c:pt idx="1135">
                  <c:v>33175</c:v>
                </c:pt>
                <c:pt idx="1136">
                  <c:v>33176</c:v>
                </c:pt>
                <c:pt idx="1137">
                  <c:v>33177</c:v>
                </c:pt>
                <c:pt idx="1138">
                  <c:v>33178</c:v>
                </c:pt>
                <c:pt idx="1139">
                  <c:v>33179</c:v>
                </c:pt>
                <c:pt idx="1140">
                  <c:v>33182</c:v>
                </c:pt>
                <c:pt idx="1141">
                  <c:v>33183</c:v>
                </c:pt>
                <c:pt idx="1142">
                  <c:v>33184</c:v>
                </c:pt>
                <c:pt idx="1143">
                  <c:v>33185</c:v>
                </c:pt>
                <c:pt idx="1144">
                  <c:v>33186</c:v>
                </c:pt>
                <c:pt idx="1145">
                  <c:v>33190</c:v>
                </c:pt>
                <c:pt idx="1146">
                  <c:v>33191</c:v>
                </c:pt>
                <c:pt idx="1147">
                  <c:v>33192</c:v>
                </c:pt>
                <c:pt idx="1148">
                  <c:v>33193</c:v>
                </c:pt>
                <c:pt idx="1149">
                  <c:v>33196</c:v>
                </c:pt>
                <c:pt idx="1150">
                  <c:v>33197</c:v>
                </c:pt>
                <c:pt idx="1151">
                  <c:v>33198</c:v>
                </c:pt>
                <c:pt idx="1152">
                  <c:v>33199</c:v>
                </c:pt>
                <c:pt idx="1153">
                  <c:v>33203</c:v>
                </c:pt>
                <c:pt idx="1154">
                  <c:v>33204</c:v>
                </c:pt>
                <c:pt idx="1155">
                  <c:v>33205</c:v>
                </c:pt>
                <c:pt idx="1156">
                  <c:v>33206</c:v>
                </c:pt>
                <c:pt idx="1157">
                  <c:v>33207</c:v>
                </c:pt>
                <c:pt idx="1158">
                  <c:v>33210</c:v>
                </c:pt>
                <c:pt idx="1159">
                  <c:v>33211</c:v>
                </c:pt>
                <c:pt idx="1160">
                  <c:v>33212</c:v>
                </c:pt>
                <c:pt idx="1161">
                  <c:v>33213</c:v>
                </c:pt>
                <c:pt idx="1162">
                  <c:v>33214</c:v>
                </c:pt>
                <c:pt idx="1163">
                  <c:v>33217</c:v>
                </c:pt>
                <c:pt idx="1164">
                  <c:v>33218</c:v>
                </c:pt>
                <c:pt idx="1165">
                  <c:v>33219</c:v>
                </c:pt>
                <c:pt idx="1166">
                  <c:v>33220</c:v>
                </c:pt>
                <c:pt idx="1167">
                  <c:v>33221</c:v>
                </c:pt>
                <c:pt idx="1168">
                  <c:v>33224</c:v>
                </c:pt>
                <c:pt idx="1169">
                  <c:v>33225</c:v>
                </c:pt>
                <c:pt idx="1170">
                  <c:v>33226</c:v>
                </c:pt>
                <c:pt idx="1171">
                  <c:v>33227</c:v>
                </c:pt>
                <c:pt idx="1172">
                  <c:v>33228</c:v>
                </c:pt>
                <c:pt idx="1173">
                  <c:v>33232</c:v>
                </c:pt>
                <c:pt idx="1174">
                  <c:v>33233</c:v>
                </c:pt>
                <c:pt idx="1175">
                  <c:v>33234</c:v>
                </c:pt>
                <c:pt idx="1176">
                  <c:v>33235</c:v>
                </c:pt>
                <c:pt idx="1177">
                  <c:v>33242</c:v>
                </c:pt>
                <c:pt idx="1178">
                  <c:v>33245</c:v>
                </c:pt>
                <c:pt idx="1179">
                  <c:v>33246</c:v>
                </c:pt>
                <c:pt idx="1180">
                  <c:v>33247</c:v>
                </c:pt>
                <c:pt idx="1181">
                  <c:v>33248</c:v>
                </c:pt>
                <c:pt idx="1182">
                  <c:v>33249</c:v>
                </c:pt>
                <c:pt idx="1183">
                  <c:v>33252</c:v>
                </c:pt>
                <c:pt idx="1184">
                  <c:v>33254</c:v>
                </c:pt>
                <c:pt idx="1185">
                  <c:v>33255</c:v>
                </c:pt>
                <c:pt idx="1186">
                  <c:v>33256</c:v>
                </c:pt>
                <c:pt idx="1187">
                  <c:v>33259</c:v>
                </c:pt>
                <c:pt idx="1188">
                  <c:v>33260</c:v>
                </c:pt>
                <c:pt idx="1189">
                  <c:v>33261</c:v>
                </c:pt>
                <c:pt idx="1190">
                  <c:v>33262</c:v>
                </c:pt>
                <c:pt idx="1191">
                  <c:v>33263</c:v>
                </c:pt>
                <c:pt idx="1192">
                  <c:v>33266</c:v>
                </c:pt>
                <c:pt idx="1193">
                  <c:v>33267</c:v>
                </c:pt>
                <c:pt idx="1194">
                  <c:v>33268</c:v>
                </c:pt>
                <c:pt idx="1195">
                  <c:v>33269</c:v>
                </c:pt>
                <c:pt idx="1196">
                  <c:v>33270</c:v>
                </c:pt>
                <c:pt idx="1197">
                  <c:v>33273</c:v>
                </c:pt>
                <c:pt idx="1198">
                  <c:v>33274</c:v>
                </c:pt>
                <c:pt idx="1199">
                  <c:v>33275</c:v>
                </c:pt>
                <c:pt idx="1200">
                  <c:v>33276</c:v>
                </c:pt>
                <c:pt idx="1201">
                  <c:v>33277</c:v>
                </c:pt>
                <c:pt idx="1202">
                  <c:v>33281</c:v>
                </c:pt>
                <c:pt idx="1203">
                  <c:v>33282</c:v>
                </c:pt>
                <c:pt idx="1204">
                  <c:v>33283</c:v>
                </c:pt>
                <c:pt idx="1205">
                  <c:v>33284</c:v>
                </c:pt>
                <c:pt idx="1206">
                  <c:v>33287</c:v>
                </c:pt>
                <c:pt idx="1207">
                  <c:v>33288</c:v>
                </c:pt>
                <c:pt idx="1208">
                  <c:v>33289</c:v>
                </c:pt>
                <c:pt idx="1209">
                  <c:v>33290</c:v>
                </c:pt>
                <c:pt idx="1210">
                  <c:v>33291</c:v>
                </c:pt>
                <c:pt idx="1211">
                  <c:v>33294</c:v>
                </c:pt>
                <c:pt idx="1212">
                  <c:v>33295</c:v>
                </c:pt>
                <c:pt idx="1213">
                  <c:v>33296</c:v>
                </c:pt>
                <c:pt idx="1214">
                  <c:v>33297</c:v>
                </c:pt>
                <c:pt idx="1215">
                  <c:v>33298</c:v>
                </c:pt>
                <c:pt idx="1216">
                  <c:v>33301</c:v>
                </c:pt>
                <c:pt idx="1217">
                  <c:v>33302</c:v>
                </c:pt>
                <c:pt idx="1218">
                  <c:v>33303</c:v>
                </c:pt>
                <c:pt idx="1219">
                  <c:v>33304</c:v>
                </c:pt>
                <c:pt idx="1220">
                  <c:v>33305</c:v>
                </c:pt>
                <c:pt idx="1221">
                  <c:v>33308</c:v>
                </c:pt>
                <c:pt idx="1222">
                  <c:v>33309</c:v>
                </c:pt>
                <c:pt idx="1223">
                  <c:v>33310</c:v>
                </c:pt>
                <c:pt idx="1224">
                  <c:v>33311</c:v>
                </c:pt>
                <c:pt idx="1225">
                  <c:v>33312</c:v>
                </c:pt>
                <c:pt idx="1226">
                  <c:v>33315</c:v>
                </c:pt>
                <c:pt idx="1227">
                  <c:v>33316</c:v>
                </c:pt>
                <c:pt idx="1228">
                  <c:v>33317</c:v>
                </c:pt>
                <c:pt idx="1229">
                  <c:v>33319</c:v>
                </c:pt>
                <c:pt idx="1230">
                  <c:v>33322</c:v>
                </c:pt>
                <c:pt idx="1231">
                  <c:v>33323</c:v>
                </c:pt>
                <c:pt idx="1232">
                  <c:v>33324</c:v>
                </c:pt>
                <c:pt idx="1233">
                  <c:v>33325</c:v>
                </c:pt>
                <c:pt idx="1234">
                  <c:v>33326</c:v>
                </c:pt>
                <c:pt idx="1235">
                  <c:v>33329</c:v>
                </c:pt>
                <c:pt idx="1236">
                  <c:v>33330</c:v>
                </c:pt>
                <c:pt idx="1237">
                  <c:v>33331</c:v>
                </c:pt>
                <c:pt idx="1238">
                  <c:v>33332</c:v>
                </c:pt>
                <c:pt idx="1239">
                  <c:v>33333</c:v>
                </c:pt>
                <c:pt idx="1240">
                  <c:v>33336</c:v>
                </c:pt>
                <c:pt idx="1241">
                  <c:v>33337</c:v>
                </c:pt>
                <c:pt idx="1242">
                  <c:v>33338</c:v>
                </c:pt>
                <c:pt idx="1243">
                  <c:v>33339</c:v>
                </c:pt>
                <c:pt idx="1244">
                  <c:v>33340</c:v>
                </c:pt>
                <c:pt idx="1245">
                  <c:v>33343</c:v>
                </c:pt>
                <c:pt idx="1246">
                  <c:v>33344</c:v>
                </c:pt>
                <c:pt idx="1247">
                  <c:v>33345</c:v>
                </c:pt>
                <c:pt idx="1248">
                  <c:v>33346</c:v>
                </c:pt>
                <c:pt idx="1249">
                  <c:v>33347</c:v>
                </c:pt>
                <c:pt idx="1250">
                  <c:v>33350</c:v>
                </c:pt>
                <c:pt idx="1251">
                  <c:v>33351</c:v>
                </c:pt>
                <c:pt idx="1252">
                  <c:v>33352</c:v>
                </c:pt>
                <c:pt idx="1253">
                  <c:v>33353</c:v>
                </c:pt>
                <c:pt idx="1254">
                  <c:v>33354</c:v>
                </c:pt>
                <c:pt idx="1255">
                  <c:v>33358</c:v>
                </c:pt>
                <c:pt idx="1256">
                  <c:v>33359</c:v>
                </c:pt>
                <c:pt idx="1257">
                  <c:v>33360</c:v>
                </c:pt>
                <c:pt idx="1258">
                  <c:v>33365</c:v>
                </c:pt>
                <c:pt idx="1259">
                  <c:v>33366</c:v>
                </c:pt>
                <c:pt idx="1260">
                  <c:v>33367</c:v>
                </c:pt>
                <c:pt idx="1261">
                  <c:v>33368</c:v>
                </c:pt>
                <c:pt idx="1262">
                  <c:v>33371</c:v>
                </c:pt>
                <c:pt idx="1263">
                  <c:v>33372</c:v>
                </c:pt>
                <c:pt idx="1264">
                  <c:v>33373</c:v>
                </c:pt>
                <c:pt idx="1265">
                  <c:v>33374</c:v>
                </c:pt>
                <c:pt idx="1266">
                  <c:v>33375</c:v>
                </c:pt>
                <c:pt idx="1267">
                  <c:v>33378</c:v>
                </c:pt>
                <c:pt idx="1268">
                  <c:v>33379</c:v>
                </c:pt>
                <c:pt idx="1269">
                  <c:v>33380</c:v>
                </c:pt>
                <c:pt idx="1270">
                  <c:v>33381</c:v>
                </c:pt>
                <c:pt idx="1271">
                  <c:v>33382</c:v>
                </c:pt>
                <c:pt idx="1272">
                  <c:v>33385</c:v>
                </c:pt>
                <c:pt idx="1273">
                  <c:v>33386</c:v>
                </c:pt>
                <c:pt idx="1274">
                  <c:v>33387</c:v>
                </c:pt>
                <c:pt idx="1275">
                  <c:v>33388</c:v>
                </c:pt>
                <c:pt idx="1276">
                  <c:v>33389</c:v>
                </c:pt>
                <c:pt idx="1277">
                  <c:v>33392</c:v>
                </c:pt>
                <c:pt idx="1278">
                  <c:v>33393</c:v>
                </c:pt>
                <c:pt idx="1279">
                  <c:v>33394</c:v>
                </c:pt>
                <c:pt idx="1280">
                  <c:v>33395</c:v>
                </c:pt>
                <c:pt idx="1281">
                  <c:v>33396</c:v>
                </c:pt>
                <c:pt idx="1282">
                  <c:v>33399</c:v>
                </c:pt>
                <c:pt idx="1283">
                  <c:v>33400</c:v>
                </c:pt>
                <c:pt idx="1284">
                  <c:v>33401</c:v>
                </c:pt>
                <c:pt idx="1285">
                  <c:v>33402</c:v>
                </c:pt>
                <c:pt idx="1286">
                  <c:v>33403</c:v>
                </c:pt>
                <c:pt idx="1287">
                  <c:v>33406</c:v>
                </c:pt>
                <c:pt idx="1288">
                  <c:v>33407</c:v>
                </c:pt>
                <c:pt idx="1289">
                  <c:v>33408</c:v>
                </c:pt>
                <c:pt idx="1290">
                  <c:v>33409</c:v>
                </c:pt>
                <c:pt idx="1291">
                  <c:v>33410</c:v>
                </c:pt>
                <c:pt idx="1292">
                  <c:v>33413</c:v>
                </c:pt>
                <c:pt idx="1293">
                  <c:v>33414</c:v>
                </c:pt>
                <c:pt idx="1294">
                  <c:v>33415</c:v>
                </c:pt>
                <c:pt idx="1295">
                  <c:v>33416</c:v>
                </c:pt>
                <c:pt idx="1296">
                  <c:v>33417</c:v>
                </c:pt>
                <c:pt idx="1297">
                  <c:v>33420</c:v>
                </c:pt>
                <c:pt idx="1298">
                  <c:v>33421</c:v>
                </c:pt>
                <c:pt idx="1299">
                  <c:v>33422</c:v>
                </c:pt>
                <c:pt idx="1300">
                  <c:v>33423</c:v>
                </c:pt>
                <c:pt idx="1301">
                  <c:v>33424</c:v>
                </c:pt>
                <c:pt idx="1302">
                  <c:v>33427</c:v>
                </c:pt>
                <c:pt idx="1303">
                  <c:v>33428</c:v>
                </c:pt>
                <c:pt idx="1304">
                  <c:v>33429</c:v>
                </c:pt>
                <c:pt idx="1305">
                  <c:v>33430</c:v>
                </c:pt>
                <c:pt idx="1306">
                  <c:v>33431</c:v>
                </c:pt>
                <c:pt idx="1307">
                  <c:v>33434</c:v>
                </c:pt>
                <c:pt idx="1308">
                  <c:v>33435</c:v>
                </c:pt>
                <c:pt idx="1309">
                  <c:v>33436</c:v>
                </c:pt>
                <c:pt idx="1310">
                  <c:v>33437</c:v>
                </c:pt>
                <c:pt idx="1311">
                  <c:v>33438</c:v>
                </c:pt>
                <c:pt idx="1312">
                  <c:v>33441</c:v>
                </c:pt>
                <c:pt idx="1313">
                  <c:v>33442</c:v>
                </c:pt>
                <c:pt idx="1314">
                  <c:v>33443</c:v>
                </c:pt>
                <c:pt idx="1315">
                  <c:v>33444</c:v>
                </c:pt>
                <c:pt idx="1316">
                  <c:v>33445</c:v>
                </c:pt>
                <c:pt idx="1317">
                  <c:v>33448</c:v>
                </c:pt>
                <c:pt idx="1318">
                  <c:v>33449</c:v>
                </c:pt>
                <c:pt idx="1319">
                  <c:v>33450</c:v>
                </c:pt>
                <c:pt idx="1320">
                  <c:v>33451</c:v>
                </c:pt>
                <c:pt idx="1321">
                  <c:v>33452</c:v>
                </c:pt>
                <c:pt idx="1322">
                  <c:v>33455</c:v>
                </c:pt>
                <c:pt idx="1323">
                  <c:v>33456</c:v>
                </c:pt>
                <c:pt idx="1324">
                  <c:v>33457</c:v>
                </c:pt>
                <c:pt idx="1325">
                  <c:v>33458</c:v>
                </c:pt>
                <c:pt idx="1326">
                  <c:v>33459</c:v>
                </c:pt>
                <c:pt idx="1327">
                  <c:v>33462</c:v>
                </c:pt>
                <c:pt idx="1328">
                  <c:v>33463</c:v>
                </c:pt>
                <c:pt idx="1329">
                  <c:v>33464</c:v>
                </c:pt>
                <c:pt idx="1330">
                  <c:v>33465</c:v>
                </c:pt>
                <c:pt idx="1331">
                  <c:v>33466</c:v>
                </c:pt>
                <c:pt idx="1332">
                  <c:v>33469</c:v>
                </c:pt>
                <c:pt idx="1333">
                  <c:v>33470</c:v>
                </c:pt>
                <c:pt idx="1334">
                  <c:v>33471</c:v>
                </c:pt>
                <c:pt idx="1335">
                  <c:v>33472</c:v>
                </c:pt>
                <c:pt idx="1336">
                  <c:v>33473</c:v>
                </c:pt>
                <c:pt idx="1337">
                  <c:v>33476</c:v>
                </c:pt>
                <c:pt idx="1338">
                  <c:v>33477</c:v>
                </c:pt>
                <c:pt idx="1339">
                  <c:v>33478</c:v>
                </c:pt>
                <c:pt idx="1340">
                  <c:v>33479</c:v>
                </c:pt>
                <c:pt idx="1341">
                  <c:v>33480</c:v>
                </c:pt>
                <c:pt idx="1342">
                  <c:v>33483</c:v>
                </c:pt>
                <c:pt idx="1343">
                  <c:v>33484</c:v>
                </c:pt>
                <c:pt idx="1344">
                  <c:v>33485</c:v>
                </c:pt>
                <c:pt idx="1345">
                  <c:v>33486</c:v>
                </c:pt>
                <c:pt idx="1346">
                  <c:v>33487</c:v>
                </c:pt>
                <c:pt idx="1347">
                  <c:v>33490</c:v>
                </c:pt>
                <c:pt idx="1348">
                  <c:v>33491</c:v>
                </c:pt>
                <c:pt idx="1349">
                  <c:v>33492</c:v>
                </c:pt>
                <c:pt idx="1350">
                  <c:v>33493</c:v>
                </c:pt>
                <c:pt idx="1351">
                  <c:v>33494</c:v>
                </c:pt>
                <c:pt idx="1352">
                  <c:v>33498</c:v>
                </c:pt>
                <c:pt idx="1353">
                  <c:v>33499</c:v>
                </c:pt>
                <c:pt idx="1354">
                  <c:v>33500</c:v>
                </c:pt>
                <c:pt idx="1355">
                  <c:v>33501</c:v>
                </c:pt>
                <c:pt idx="1356">
                  <c:v>33505</c:v>
                </c:pt>
                <c:pt idx="1357">
                  <c:v>33506</c:v>
                </c:pt>
                <c:pt idx="1358">
                  <c:v>33507</c:v>
                </c:pt>
                <c:pt idx="1359">
                  <c:v>33508</c:v>
                </c:pt>
                <c:pt idx="1360">
                  <c:v>33511</c:v>
                </c:pt>
                <c:pt idx="1361">
                  <c:v>33512</c:v>
                </c:pt>
                <c:pt idx="1362">
                  <c:v>33513</c:v>
                </c:pt>
                <c:pt idx="1363">
                  <c:v>33514</c:v>
                </c:pt>
                <c:pt idx="1364">
                  <c:v>33515</c:v>
                </c:pt>
                <c:pt idx="1365">
                  <c:v>33518</c:v>
                </c:pt>
                <c:pt idx="1366">
                  <c:v>33519</c:v>
                </c:pt>
                <c:pt idx="1367">
                  <c:v>33520</c:v>
                </c:pt>
                <c:pt idx="1368">
                  <c:v>33522</c:v>
                </c:pt>
                <c:pt idx="1369">
                  <c:v>33525</c:v>
                </c:pt>
                <c:pt idx="1370">
                  <c:v>33526</c:v>
                </c:pt>
                <c:pt idx="1371">
                  <c:v>33527</c:v>
                </c:pt>
                <c:pt idx="1372">
                  <c:v>33528</c:v>
                </c:pt>
                <c:pt idx="1373">
                  <c:v>33529</c:v>
                </c:pt>
                <c:pt idx="1374">
                  <c:v>33532</c:v>
                </c:pt>
                <c:pt idx="1375">
                  <c:v>33533</c:v>
                </c:pt>
                <c:pt idx="1376">
                  <c:v>33534</c:v>
                </c:pt>
                <c:pt idx="1377">
                  <c:v>33535</c:v>
                </c:pt>
                <c:pt idx="1378">
                  <c:v>33536</c:v>
                </c:pt>
                <c:pt idx="1379">
                  <c:v>33539</c:v>
                </c:pt>
                <c:pt idx="1380">
                  <c:v>33540</c:v>
                </c:pt>
                <c:pt idx="1381">
                  <c:v>33541</c:v>
                </c:pt>
                <c:pt idx="1382">
                  <c:v>33542</c:v>
                </c:pt>
                <c:pt idx="1383">
                  <c:v>33543</c:v>
                </c:pt>
                <c:pt idx="1384">
                  <c:v>33547</c:v>
                </c:pt>
                <c:pt idx="1385">
                  <c:v>33548</c:v>
                </c:pt>
                <c:pt idx="1386">
                  <c:v>33549</c:v>
                </c:pt>
                <c:pt idx="1387">
                  <c:v>33550</c:v>
                </c:pt>
                <c:pt idx="1388">
                  <c:v>33553</c:v>
                </c:pt>
                <c:pt idx="1389">
                  <c:v>33554</c:v>
                </c:pt>
                <c:pt idx="1390">
                  <c:v>33555</c:v>
                </c:pt>
                <c:pt idx="1391">
                  <c:v>33556</c:v>
                </c:pt>
                <c:pt idx="1392">
                  <c:v>33557</c:v>
                </c:pt>
                <c:pt idx="1393">
                  <c:v>33560</c:v>
                </c:pt>
                <c:pt idx="1394">
                  <c:v>33561</c:v>
                </c:pt>
                <c:pt idx="1395">
                  <c:v>33562</c:v>
                </c:pt>
                <c:pt idx="1396">
                  <c:v>33563</c:v>
                </c:pt>
                <c:pt idx="1397">
                  <c:v>33564</c:v>
                </c:pt>
                <c:pt idx="1398">
                  <c:v>33567</c:v>
                </c:pt>
                <c:pt idx="1399">
                  <c:v>33568</c:v>
                </c:pt>
                <c:pt idx="1400">
                  <c:v>33569</c:v>
                </c:pt>
                <c:pt idx="1401">
                  <c:v>33570</c:v>
                </c:pt>
                <c:pt idx="1402">
                  <c:v>33571</c:v>
                </c:pt>
                <c:pt idx="1403">
                  <c:v>33574</c:v>
                </c:pt>
                <c:pt idx="1404">
                  <c:v>33575</c:v>
                </c:pt>
                <c:pt idx="1405">
                  <c:v>33576</c:v>
                </c:pt>
                <c:pt idx="1406">
                  <c:v>33577</c:v>
                </c:pt>
                <c:pt idx="1407">
                  <c:v>33578</c:v>
                </c:pt>
                <c:pt idx="1408">
                  <c:v>33581</c:v>
                </c:pt>
                <c:pt idx="1409">
                  <c:v>33582</c:v>
                </c:pt>
                <c:pt idx="1410">
                  <c:v>33583</c:v>
                </c:pt>
                <c:pt idx="1411">
                  <c:v>33584</c:v>
                </c:pt>
                <c:pt idx="1412">
                  <c:v>33585</c:v>
                </c:pt>
                <c:pt idx="1413">
                  <c:v>33588</c:v>
                </c:pt>
                <c:pt idx="1414">
                  <c:v>33589</c:v>
                </c:pt>
                <c:pt idx="1415">
                  <c:v>33590</c:v>
                </c:pt>
                <c:pt idx="1416">
                  <c:v>33591</c:v>
                </c:pt>
                <c:pt idx="1417">
                  <c:v>33592</c:v>
                </c:pt>
                <c:pt idx="1418">
                  <c:v>33596</c:v>
                </c:pt>
                <c:pt idx="1419">
                  <c:v>33597</c:v>
                </c:pt>
                <c:pt idx="1420">
                  <c:v>33598</c:v>
                </c:pt>
                <c:pt idx="1421">
                  <c:v>33599</c:v>
                </c:pt>
                <c:pt idx="1422">
                  <c:v>33602</c:v>
                </c:pt>
                <c:pt idx="1423">
                  <c:v>33609</c:v>
                </c:pt>
                <c:pt idx="1424">
                  <c:v>33610</c:v>
                </c:pt>
                <c:pt idx="1425">
                  <c:v>33611</c:v>
                </c:pt>
                <c:pt idx="1426">
                  <c:v>33612</c:v>
                </c:pt>
                <c:pt idx="1427">
                  <c:v>33613</c:v>
                </c:pt>
                <c:pt idx="1428">
                  <c:v>33616</c:v>
                </c:pt>
                <c:pt idx="1429">
                  <c:v>33617</c:v>
                </c:pt>
                <c:pt idx="1430">
                  <c:v>33619</c:v>
                </c:pt>
                <c:pt idx="1431">
                  <c:v>33620</c:v>
                </c:pt>
                <c:pt idx="1432">
                  <c:v>33623</c:v>
                </c:pt>
                <c:pt idx="1433">
                  <c:v>33624</c:v>
                </c:pt>
                <c:pt idx="1434">
                  <c:v>33625</c:v>
                </c:pt>
                <c:pt idx="1435">
                  <c:v>33626</c:v>
                </c:pt>
                <c:pt idx="1436">
                  <c:v>33627</c:v>
                </c:pt>
                <c:pt idx="1437">
                  <c:v>33630</c:v>
                </c:pt>
                <c:pt idx="1438">
                  <c:v>33631</c:v>
                </c:pt>
                <c:pt idx="1439">
                  <c:v>33632</c:v>
                </c:pt>
                <c:pt idx="1440">
                  <c:v>33633</c:v>
                </c:pt>
                <c:pt idx="1441">
                  <c:v>33634</c:v>
                </c:pt>
                <c:pt idx="1442">
                  <c:v>33637</c:v>
                </c:pt>
                <c:pt idx="1443">
                  <c:v>33638</c:v>
                </c:pt>
                <c:pt idx="1444">
                  <c:v>33639</c:v>
                </c:pt>
                <c:pt idx="1445">
                  <c:v>33640</c:v>
                </c:pt>
                <c:pt idx="1446">
                  <c:v>33641</c:v>
                </c:pt>
                <c:pt idx="1447">
                  <c:v>33644</c:v>
                </c:pt>
                <c:pt idx="1448">
                  <c:v>33646</c:v>
                </c:pt>
                <c:pt idx="1449">
                  <c:v>33647</c:v>
                </c:pt>
                <c:pt idx="1450">
                  <c:v>33648</c:v>
                </c:pt>
                <c:pt idx="1451">
                  <c:v>33651</c:v>
                </c:pt>
                <c:pt idx="1452">
                  <c:v>33652</c:v>
                </c:pt>
                <c:pt idx="1453">
                  <c:v>33653</c:v>
                </c:pt>
                <c:pt idx="1454">
                  <c:v>33654</c:v>
                </c:pt>
                <c:pt idx="1455">
                  <c:v>33655</c:v>
                </c:pt>
                <c:pt idx="1456">
                  <c:v>33658</c:v>
                </c:pt>
                <c:pt idx="1457">
                  <c:v>33659</c:v>
                </c:pt>
                <c:pt idx="1458">
                  <c:v>33660</c:v>
                </c:pt>
                <c:pt idx="1459">
                  <c:v>33661</c:v>
                </c:pt>
                <c:pt idx="1460">
                  <c:v>33662</c:v>
                </c:pt>
                <c:pt idx="1461">
                  <c:v>33665</c:v>
                </c:pt>
                <c:pt idx="1462">
                  <c:v>33666</c:v>
                </c:pt>
                <c:pt idx="1463">
                  <c:v>33667</c:v>
                </c:pt>
                <c:pt idx="1464">
                  <c:v>33668</c:v>
                </c:pt>
                <c:pt idx="1465">
                  <c:v>33669</c:v>
                </c:pt>
                <c:pt idx="1466">
                  <c:v>33672</c:v>
                </c:pt>
                <c:pt idx="1467">
                  <c:v>33673</c:v>
                </c:pt>
                <c:pt idx="1468">
                  <c:v>33674</c:v>
                </c:pt>
                <c:pt idx="1469">
                  <c:v>33675</c:v>
                </c:pt>
                <c:pt idx="1470">
                  <c:v>33676</c:v>
                </c:pt>
                <c:pt idx="1471">
                  <c:v>33679</c:v>
                </c:pt>
                <c:pt idx="1472">
                  <c:v>33680</c:v>
                </c:pt>
                <c:pt idx="1473">
                  <c:v>33681</c:v>
                </c:pt>
                <c:pt idx="1474">
                  <c:v>33682</c:v>
                </c:pt>
                <c:pt idx="1475">
                  <c:v>33686</c:v>
                </c:pt>
                <c:pt idx="1476">
                  <c:v>33687</c:v>
                </c:pt>
                <c:pt idx="1477">
                  <c:v>33688</c:v>
                </c:pt>
                <c:pt idx="1478">
                  <c:v>33689</c:v>
                </c:pt>
                <c:pt idx="1479">
                  <c:v>33690</c:v>
                </c:pt>
                <c:pt idx="1480">
                  <c:v>33693</c:v>
                </c:pt>
                <c:pt idx="1481">
                  <c:v>33694</c:v>
                </c:pt>
                <c:pt idx="1482">
                  <c:v>33695</c:v>
                </c:pt>
                <c:pt idx="1483">
                  <c:v>33696</c:v>
                </c:pt>
                <c:pt idx="1484">
                  <c:v>33697</c:v>
                </c:pt>
                <c:pt idx="1485">
                  <c:v>33700</c:v>
                </c:pt>
                <c:pt idx="1486">
                  <c:v>33701</c:v>
                </c:pt>
                <c:pt idx="1487">
                  <c:v>33702</c:v>
                </c:pt>
                <c:pt idx="1488">
                  <c:v>33703</c:v>
                </c:pt>
                <c:pt idx="1489">
                  <c:v>33704</c:v>
                </c:pt>
                <c:pt idx="1490">
                  <c:v>33707</c:v>
                </c:pt>
                <c:pt idx="1491">
                  <c:v>33708</c:v>
                </c:pt>
                <c:pt idx="1492">
                  <c:v>33709</c:v>
                </c:pt>
                <c:pt idx="1493">
                  <c:v>33710</c:v>
                </c:pt>
                <c:pt idx="1494">
                  <c:v>33711</c:v>
                </c:pt>
                <c:pt idx="1495">
                  <c:v>33714</c:v>
                </c:pt>
                <c:pt idx="1496">
                  <c:v>33715</c:v>
                </c:pt>
                <c:pt idx="1497">
                  <c:v>33716</c:v>
                </c:pt>
                <c:pt idx="1498">
                  <c:v>33717</c:v>
                </c:pt>
                <c:pt idx="1499">
                  <c:v>33718</c:v>
                </c:pt>
                <c:pt idx="1500">
                  <c:v>33721</c:v>
                </c:pt>
                <c:pt idx="1501">
                  <c:v>33722</c:v>
                </c:pt>
                <c:pt idx="1502">
                  <c:v>33724</c:v>
                </c:pt>
                <c:pt idx="1503">
                  <c:v>33725</c:v>
                </c:pt>
                <c:pt idx="1504">
                  <c:v>33730</c:v>
                </c:pt>
                <c:pt idx="1505">
                  <c:v>33731</c:v>
                </c:pt>
                <c:pt idx="1506">
                  <c:v>33732</c:v>
                </c:pt>
                <c:pt idx="1507">
                  <c:v>33735</c:v>
                </c:pt>
                <c:pt idx="1508">
                  <c:v>33736</c:v>
                </c:pt>
                <c:pt idx="1509">
                  <c:v>33737</c:v>
                </c:pt>
                <c:pt idx="1510">
                  <c:v>33738</c:v>
                </c:pt>
                <c:pt idx="1511">
                  <c:v>33739</c:v>
                </c:pt>
                <c:pt idx="1512">
                  <c:v>33742</c:v>
                </c:pt>
                <c:pt idx="1513">
                  <c:v>33743</c:v>
                </c:pt>
                <c:pt idx="1514">
                  <c:v>33744</c:v>
                </c:pt>
                <c:pt idx="1515">
                  <c:v>33745</c:v>
                </c:pt>
                <c:pt idx="1516">
                  <c:v>33746</c:v>
                </c:pt>
                <c:pt idx="1517">
                  <c:v>33749</c:v>
                </c:pt>
                <c:pt idx="1518">
                  <c:v>33750</c:v>
                </c:pt>
                <c:pt idx="1519">
                  <c:v>33751</c:v>
                </c:pt>
                <c:pt idx="1520">
                  <c:v>33752</c:v>
                </c:pt>
                <c:pt idx="1521">
                  <c:v>33753</c:v>
                </c:pt>
                <c:pt idx="1522">
                  <c:v>33756</c:v>
                </c:pt>
                <c:pt idx="1523">
                  <c:v>33757</c:v>
                </c:pt>
                <c:pt idx="1524">
                  <c:v>33758</c:v>
                </c:pt>
                <c:pt idx="1525">
                  <c:v>33759</c:v>
                </c:pt>
                <c:pt idx="1526">
                  <c:v>33760</c:v>
                </c:pt>
                <c:pt idx="1527">
                  <c:v>33763</c:v>
                </c:pt>
                <c:pt idx="1528">
                  <c:v>33764</c:v>
                </c:pt>
                <c:pt idx="1529">
                  <c:v>33765</c:v>
                </c:pt>
                <c:pt idx="1530">
                  <c:v>33766</c:v>
                </c:pt>
                <c:pt idx="1531">
                  <c:v>33767</c:v>
                </c:pt>
                <c:pt idx="1532">
                  <c:v>33770</c:v>
                </c:pt>
                <c:pt idx="1533">
                  <c:v>33771</c:v>
                </c:pt>
                <c:pt idx="1534">
                  <c:v>33772</c:v>
                </c:pt>
                <c:pt idx="1535">
                  <c:v>33773</c:v>
                </c:pt>
                <c:pt idx="1536">
                  <c:v>33774</c:v>
                </c:pt>
                <c:pt idx="1537">
                  <c:v>33777</c:v>
                </c:pt>
                <c:pt idx="1538">
                  <c:v>33778</c:v>
                </c:pt>
                <c:pt idx="1539">
                  <c:v>33779</c:v>
                </c:pt>
                <c:pt idx="1540">
                  <c:v>33780</c:v>
                </c:pt>
                <c:pt idx="1541">
                  <c:v>33781</c:v>
                </c:pt>
                <c:pt idx="1542">
                  <c:v>33784</c:v>
                </c:pt>
                <c:pt idx="1543">
                  <c:v>33785</c:v>
                </c:pt>
                <c:pt idx="1544">
                  <c:v>33786</c:v>
                </c:pt>
                <c:pt idx="1545">
                  <c:v>33787</c:v>
                </c:pt>
                <c:pt idx="1546">
                  <c:v>33788</c:v>
                </c:pt>
                <c:pt idx="1547">
                  <c:v>33791</c:v>
                </c:pt>
                <c:pt idx="1548">
                  <c:v>33792</c:v>
                </c:pt>
                <c:pt idx="1549">
                  <c:v>33793</c:v>
                </c:pt>
                <c:pt idx="1550">
                  <c:v>33794</c:v>
                </c:pt>
                <c:pt idx="1551">
                  <c:v>33795</c:v>
                </c:pt>
                <c:pt idx="1552">
                  <c:v>33798</c:v>
                </c:pt>
                <c:pt idx="1553">
                  <c:v>33799</c:v>
                </c:pt>
                <c:pt idx="1554">
                  <c:v>33800</c:v>
                </c:pt>
                <c:pt idx="1555">
                  <c:v>33801</c:v>
                </c:pt>
                <c:pt idx="1556">
                  <c:v>33802</c:v>
                </c:pt>
                <c:pt idx="1557">
                  <c:v>33805</c:v>
                </c:pt>
                <c:pt idx="1558">
                  <c:v>33806</c:v>
                </c:pt>
                <c:pt idx="1559">
                  <c:v>33807</c:v>
                </c:pt>
                <c:pt idx="1560">
                  <c:v>33808</c:v>
                </c:pt>
                <c:pt idx="1561">
                  <c:v>33809</c:v>
                </c:pt>
                <c:pt idx="1562">
                  <c:v>33812</c:v>
                </c:pt>
                <c:pt idx="1563">
                  <c:v>33813</c:v>
                </c:pt>
                <c:pt idx="1564">
                  <c:v>33814</c:v>
                </c:pt>
                <c:pt idx="1565">
                  <c:v>33815</c:v>
                </c:pt>
                <c:pt idx="1566">
                  <c:v>33816</c:v>
                </c:pt>
                <c:pt idx="1567">
                  <c:v>33819</c:v>
                </c:pt>
                <c:pt idx="1568">
                  <c:v>33820</c:v>
                </c:pt>
                <c:pt idx="1569">
                  <c:v>33821</c:v>
                </c:pt>
                <c:pt idx="1570">
                  <c:v>33822</c:v>
                </c:pt>
                <c:pt idx="1571">
                  <c:v>33823</c:v>
                </c:pt>
                <c:pt idx="1572">
                  <c:v>33826</c:v>
                </c:pt>
                <c:pt idx="1573">
                  <c:v>33827</c:v>
                </c:pt>
                <c:pt idx="1574">
                  <c:v>33828</c:v>
                </c:pt>
                <c:pt idx="1575">
                  <c:v>33829</c:v>
                </c:pt>
                <c:pt idx="1576">
                  <c:v>33830</c:v>
                </c:pt>
                <c:pt idx="1577">
                  <c:v>33833</c:v>
                </c:pt>
                <c:pt idx="1578">
                  <c:v>33834</c:v>
                </c:pt>
                <c:pt idx="1579">
                  <c:v>33835</c:v>
                </c:pt>
                <c:pt idx="1580">
                  <c:v>33836</c:v>
                </c:pt>
                <c:pt idx="1581">
                  <c:v>33837</c:v>
                </c:pt>
                <c:pt idx="1582">
                  <c:v>33840</c:v>
                </c:pt>
                <c:pt idx="1583">
                  <c:v>33841</c:v>
                </c:pt>
                <c:pt idx="1584">
                  <c:v>33842</c:v>
                </c:pt>
                <c:pt idx="1585">
                  <c:v>33843</c:v>
                </c:pt>
                <c:pt idx="1586">
                  <c:v>33844</c:v>
                </c:pt>
                <c:pt idx="1587">
                  <c:v>33847</c:v>
                </c:pt>
                <c:pt idx="1588">
                  <c:v>33848</c:v>
                </c:pt>
                <c:pt idx="1589">
                  <c:v>33849</c:v>
                </c:pt>
                <c:pt idx="1590">
                  <c:v>33850</c:v>
                </c:pt>
                <c:pt idx="1591">
                  <c:v>33851</c:v>
                </c:pt>
                <c:pt idx="1592">
                  <c:v>33854</c:v>
                </c:pt>
                <c:pt idx="1593">
                  <c:v>33855</c:v>
                </c:pt>
                <c:pt idx="1594">
                  <c:v>33856</c:v>
                </c:pt>
                <c:pt idx="1595">
                  <c:v>33857</c:v>
                </c:pt>
                <c:pt idx="1596">
                  <c:v>33858</c:v>
                </c:pt>
                <c:pt idx="1597">
                  <c:v>33861</c:v>
                </c:pt>
                <c:pt idx="1598">
                  <c:v>33863</c:v>
                </c:pt>
                <c:pt idx="1599">
                  <c:v>33864</c:v>
                </c:pt>
                <c:pt idx="1600">
                  <c:v>33865</c:v>
                </c:pt>
                <c:pt idx="1601">
                  <c:v>33868</c:v>
                </c:pt>
                <c:pt idx="1602">
                  <c:v>33869</c:v>
                </c:pt>
                <c:pt idx="1603">
                  <c:v>33871</c:v>
                </c:pt>
                <c:pt idx="1604">
                  <c:v>33872</c:v>
                </c:pt>
                <c:pt idx="1605">
                  <c:v>33875</c:v>
                </c:pt>
                <c:pt idx="1606">
                  <c:v>33876</c:v>
                </c:pt>
                <c:pt idx="1607">
                  <c:v>33877</c:v>
                </c:pt>
                <c:pt idx="1608">
                  <c:v>33878</c:v>
                </c:pt>
                <c:pt idx="1609">
                  <c:v>33879</c:v>
                </c:pt>
                <c:pt idx="1610">
                  <c:v>33882</c:v>
                </c:pt>
                <c:pt idx="1611">
                  <c:v>33883</c:v>
                </c:pt>
                <c:pt idx="1612">
                  <c:v>33884</c:v>
                </c:pt>
                <c:pt idx="1613">
                  <c:v>33885</c:v>
                </c:pt>
                <c:pt idx="1614">
                  <c:v>33886</c:v>
                </c:pt>
                <c:pt idx="1615">
                  <c:v>33889</c:v>
                </c:pt>
                <c:pt idx="1616">
                  <c:v>33890</c:v>
                </c:pt>
                <c:pt idx="1617">
                  <c:v>33891</c:v>
                </c:pt>
                <c:pt idx="1618">
                  <c:v>33892</c:v>
                </c:pt>
                <c:pt idx="1619">
                  <c:v>33893</c:v>
                </c:pt>
                <c:pt idx="1620">
                  <c:v>33896</c:v>
                </c:pt>
                <c:pt idx="1621">
                  <c:v>33897</c:v>
                </c:pt>
                <c:pt idx="1622">
                  <c:v>33898</c:v>
                </c:pt>
                <c:pt idx="1623">
                  <c:v>33899</c:v>
                </c:pt>
                <c:pt idx="1624">
                  <c:v>33900</c:v>
                </c:pt>
                <c:pt idx="1625">
                  <c:v>33903</c:v>
                </c:pt>
                <c:pt idx="1626">
                  <c:v>33904</c:v>
                </c:pt>
                <c:pt idx="1627">
                  <c:v>33905</c:v>
                </c:pt>
                <c:pt idx="1628">
                  <c:v>33906</c:v>
                </c:pt>
                <c:pt idx="1629">
                  <c:v>33907</c:v>
                </c:pt>
                <c:pt idx="1630">
                  <c:v>33910</c:v>
                </c:pt>
                <c:pt idx="1631">
                  <c:v>33912</c:v>
                </c:pt>
                <c:pt idx="1632">
                  <c:v>33913</c:v>
                </c:pt>
                <c:pt idx="1633">
                  <c:v>33914</c:v>
                </c:pt>
                <c:pt idx="1634">
                  <c:v>33917</c:v>
                </c:pt>
                <c:pt idx="1635">
                  <c:v>33918</c:v>
                </c:pt>
                <c:pt idx="1636">
                  <c:v>33919</c:v>
                </c:pt>
                <c:pt idx="1637">
                  <c:v>33920</c:v>
                </c:pt>
                <c:pt idx="1638">
                  <c:v>33921</c:v>
                </c:pt>
                <c:pt idx="1639">
                  <c:v>33924</c:v>
                </c:pt>
                <c:pt idx="1640">
                  <c:v>33925</c:v>
                </c:pt>
                <c:pt idx="1641">
                  <c:v>33926</c:v>
                </c:pt>
                <c:pt idx="1642">
                  <c:v>33927</c:v>
                </c:pt>
                <c:pt idx="1643">
                  <c:v>33928</c:v>
                </c:pt>
                <c:pt idx="1644">
                  <c:v>33932</c:v>
                </c:pt>
                <c:pt idx="1645">
                  <c:v>33933</c:v>
                </c:pt>
                <c:pt idx="1646">
                  <c:v>33934</c:v>
                </c:pt>
                <c:pt idx="1647">
                  <c:v>33935</c:v>
                </c:pt>
                <c:pt idx="1648">
                  <c:v>33938</c:v>
                </c:pt>
                <c:pt idx="1649">
                  <c:v>33939</c:v>
                </c:pt>
                <c:pt idx="1650">
                  <c:v>33940</c:v>
                </c:pt>
                <c:pt idx="1651">
                  <c:v>33941</c:v>
                </c:pt>
                <c:pt idx="1652">
                  <c:v>33942</c:v>
                </c:pt>
                <c:pt idx="1653">
                  <c:v>33945</c:v>
                </c:pt>
                <c:pt idx="1654">
                  <c:v>33946</c:v>
                </c:pt>
                <c:pt idx="1655">
                  <c:v>33947</c:v>
                </c:pt>
                <c:pt idx="1656">
                  <c:v>33948</c:v>
                </c:pt>
                <c:pt idx="1657">
                  <c:v>33949</c:v>
                </c:pt>
                <c:pt idx="1658">
                  <c:v>33952</c:v>
                </c:pt>
                <c:pt idx="1659">
                  <c:v>33953</c:v>
                </c:pt>
                <c:pt idx="1660">
                  <c:v>33954</c:v>
                </c:pt>
                <c:pt idx="1661">
                  <c:v>33955</c:v>
                </c:pt>
                <c:pt idx="1662">
                  <c:v>33956</c:v>
                </c:pt>
                <c:pt idx="1663">
                  <c:v>33959</c:v>
                </c:pt>
                <c:pt idx="1664">
                  <c:v>33960</c:v>
                </c:pt>
                <c:pt idx="1665">
                  <c:v>33962</c:v>
                </c:pt>
                <c:pt idx="1666">
                  <c:v>33963</c:v>
                </c:pt>
                <c:pt idx="1667">
                  <c:v>33966</c:v>
                </c:pt>
                <c:pt idx="1668">
                  <c:v>33967</c:v>
                </c:pt>
                <c:pt idx="1669">
                  <c:v>33968</c:v>
                </c:pt>
                <c:pt idx="1670">
                  <c:v>33973</c:v>
                </c:pt>
                <c:pt idx="1671">
                  <c:v>33974</c:v>
                </c:pt>
                <c:pt idx="1672">
                  <c:v>33975</c:v>
                </c:pt>
                <c:pt idx="1673">
                  <c:v>33976</c:v>
                </c:pt>
                <c:pt idx="1674">
                  <c:v>33977</c:v>
                </c:pt>
                <c:pt idx="1675">
                  <c:v>33980</c:v>
                </c:pt>
                <c:pt idx="1676">
                  <c:v>33981</c:v>
                </c:pt>
                <c:pt idx="1677">
                  <c:v>33982</c:v>
                </c:pt>
                <c:pt idx="1678">
                  <c:v>33983</c:v>
                </c:pt>
                <c:pt idx="1679">
                  <c:v>33987</c:v>
                </c:pt>
                <c:pt idx="1680">
                  <c:v>33988</c:v>
                </c:pt>
                <c:pt idx="1681">
                  <c:v>33989</c:v>
                </c:pt>
                <c:pt idx="1682">
                  <c:v>33990</c:v>
                </c:pt>
                <c:pt idx="1683">
                  <c:v>33991</c:v>
                </c:pt>
                <c:pt idx="1684">
                  <c:v>33994</c:v>
                </c:pt>
                <c:pt idx="1685">
                  <c:v>33995</c:v>
                </c:pt>
                <c:pt idx="1686">
                  <c:v>33996</c:v>
                </c:pt>
                <c:pt idx="1687">
                  <c:v>33997</c:v>
                </c:pt>
                <c:pt idx="1688">
                  <c:v>33998</c:v>
                </c:pt>
                <c:pt idx="1689">
                  <c:v>34001</c:v>
                </c:pt>
                <c:pt idx="1690">
                  <c:v>34002</c:v>
                </c:pt>
                <c:pt idx="1691">
                  <c:v>34003</c:v>
                </c:pt>
                <c:pt idx="1692">
                  <c:v>34004</c:v>
                </c:pt>
                <c:pt idx="1693">
                  <c:v>34005</c:v>
                </c:pt>
                <c:pt idx="1694">
                  <c:v>34008</c:v>
                </c:pt>
                <c:pt idx="1695">
                  <c:v>34009</c:v>
                </c:pt>
                <c:pt idx="1696">
                  <c:v>34010</c:v>
                </c:pt>
                <c:pt idx="1697">
                  <c:v>34012</c:v>
                </c:pt>
                <c:pt idx="1698">
                  <c:v>34015</c:v>
                </c:pt>
                <c:pt idx="1699">
                  <c:v>34016</c:v>
                </c:pt>
                <c:pt idx="1700">
                  <c:v>34017</c:v>
                </c:pt>
                <c:pt idx="1701">
                  <c:v>34018</c:v>
                </c:pt>
                <c:pt idx="1702">
                  <c:v>34019</c:v>
                </c:pt>
                <c:pt idx="1703">
                  <c:v>34022</c:v>
                </c:pt>
                <c:pt idx="1704">
                  <c:v>34023</c:v>
                </c:pt>
                <c:pt idx="1705">
                  <c:v>34024</c:v>
                </c:pt>
                <c:pt idx="1706">
                  <c:v>34025</c:v>
                </c:pt>
                <c:pt idx="1707">
                  <c:v>34026</c:v>
                </c:pt>
                <c:pt idx="1708">
                  <c:v>34029</c:v>
                </c:pt>
                <c:pt idx="1709">
                  <c:v>34030</c:v>
                </c:pt>
                <c:pt idx="1710">
                  <c:v>34031</c:v>
                </c:pt>
                <c:pt idx="1711">
                  <c:v>34032</c:v>
                </c:pt>
                <c:pt idx="1712">
                  <c:v>34033</c:v>
                </c:pt>
                <c:pt idx="1713">
                  <c:v>34036</c:v>
                </c:pt>
                <c:pt idx="1714">
                  <c:v>34037</c:v>
                </c:pt>
                <c:pt idx="1715">
                  <c:v>34038</c:v>
                </c:pt>
                <c:pt idx="1716">
                  <c:v>34039</c:v>
                </c:pt>
                <c:pt idx="1717">
                  <c:v>34040</c:v>
                </c:pt>
                <c:pt idx="1718">
                  <c:v>34043</c:v>
                </c:pt>
                <c:pt idx="1719">
                  <c:v>34044</c:v>
                </c:pt>
                <c:pt idx="1720">
                  <c:v>34045</c:v>
                </c:pt>
                <c:pt idx="1721">
                  <c:v>34046</c:v>
                </c:pt>
                <c:pt idx="1722">
                  <c:v>34047</c:v>
                </c:pt>
                <c:pt idx="1723">
                  <c:v>34050</c:v>
                </c:pt>
                <c:pt idx="1724">
                  <c:v>34051</c:v>
                </c:pt>
                <c:pt idx="1725">
                  <c:v>34052</c:v>
                </c:pt>
                <c:pt idx="1726">
                  <c:v>34053</c:v>
                </c:pt>
                <c:pt idx="1727">
                  <c:v>34054</c:v>
                </c:pt>
                <c:pt idx="1728">
                  <c:v>34057</c:v>
                </c:pt>
                <c:pt idx="1729">
                  <c:v>34058</c:v>
                </c:pt>
                <c:pt idx="1730">
                  <c:v>34059</c:v>
                </c:pt>
                <c:pt idx="1731">
                  <c:v>34060</c:v>
                </c:pt>
                <c:pt idx="1732">
                  <c:v>34061</c:v>
                </c:pt>
                <c:pt idx="1733">
                  <c:v>34064</c:v>
                </c:pt>
                <c:pt idx="1734">
                  <c:v>34065</c:v>
                </c:pt>
                <c:pt idx="1735">
                  <c:v>34066</c:v>
                </c:pt>
                <c:pt idx="1736">
                  <c:v>34067</c:v>
                </c:pt>
                <c:pt idx="1737">
                  <c:v>34068</c:v>
                </c:pt>
                <c:pt idx="1738">
                  <c:v>34071</c:v>
                </c:pt>
                <c:pt idx="1739">
                  <c:v>34072</c:v>
                </c:pt>
                <c:pt idx="1740">
                  <c:v>34073</c:v>
                </c:pt>
                <c:pt idx="1741">
                  <c:v>34074</c:v>
                </c:pt>
                <c:pt idx="1742">
                  <c:v>34075</c:v>
                </c:pt>
                <c:pt idx="1743">
                  <c:v>34078</c:v>
                </c:pt>
                <c:pt idx="1744">
                  <c:v>34079</c:v>
                </c:pt>
                <c:pt idx="1745">
                  <c:v>34080</c:v>
                </c:pt>
                <c:pt idx="1746">
                  <c:v>34081</c:v>
                </c:pt>
                <c:pt idx="1747">
                  <c:v>34082</c:v>
                </c:pt>
                <c:pt idx="1748">
                  <c:v>34085</c:v>
                </c:pt>
                <c:pt idx="1749">
                  <c:v>34086</c:v>
                </c:pt>
                <c:pt idx="1750">
                  <c:v>34087</c:v>
                </c:pt>
                <c:pt idx="1751">
                  <c:v>34089</c:v>
                </c:pt>
                <c:pt idx="1752">
                  <c:v>34095</c:v>
                </c:pt>
                <c:pt idx="1753">
                  <c:v>34096</c:v>
                </c:pt>
                <c:pt idx="1754">
                  <c:v>34099</c:v>
                </c:pt>
                <c:pt idx="1755">
                  <c:v>34100</c:v>
                </c:pt>
                <c:pt idx="1756">
                  <c:v>34101</c:v>
                </c:pt>
                <c:pt idx="1757">
                  <c:v>34102</c:v>
                </c:pt>
                <c:pt idx="1758">
                  <c:v>34103</c:v>
                </c:pt>
                <c:pt idx="1759">
                  <c:v>34106</c:v>
                </c:pt>
                <c:pt idx="1760">
                  <c:v>34107</c:v>
                </c:pt>
                <c:pt idx="1761">
                  <c:v>34108</c:v>
                </c:pt>
                <c:pt idx="1762">
                  <c:v>34109</c:v>
                </c:pt>
                <c:pt idx="1763">
                  <c:v>34110</c:v>
                </c:pt>
                <c:pt idx="1764">
                  <c:v>34113</c:v>
                </c:pt>
                <c:pt idx="1765">
                  <c:v>34114</c:v>
                </c:pt>
                <c:pt idx="1766">
                  <c:v>34115</c:v>
                </c:pt>
                <c:pt idx="1767">
                  <c:v>34116</c:v>
                </c:pt>
                <c:pt idx="1768">
                  <c:v>34117</c:v>
                </c:pt>
                <c:pt idx="1769">
                  <c:v>34120</c:v>
                </c:pt>
                <c:pt idx="1770">
                  <c:v>34121</c:v>
                </c:pt>
                <c:pt idx="1771">
                  <c:v>34122</c:v>
                </c:pt>
                <c:pt idx="1772">
                  <c:v>34123</c:v>
                </c:pt>
                <c:pt idx="1773">
                  <c:v>34124</c:v>
                </c:pt>
                <c:pt idx="1774">
                  <c:v>34127</c:v>
                </c:pt>
                <c:pt idx="1775">
                  <c:v>34128</c:v>
                </c:pt>
                <c:pt idx="1776">
                  <c:v>34130</c:v>
                </c:pt>
                <c:pt idx="1777">
                  <c:v>34131</c:v>
                </c:pt>
                <c:pt idx="1778">
                  <c:v>34134</c:v>
                </c:pt>
                <c:pt idx="1779">
                  <c:v>34135</c:v>
                </c:pt>
                <c:pt idx="1780">
                  <c:v>34136</c:v>
                </c:pt>
                <c:pt idx="1781">
                  <c:v>34137</c:v>
                </c:pt>
                <c:pt idx="1782">
                  <c:v>34138</c:v>
                </c:pt>
                <c:pt idx="1783">
                  <c:v>34141</c:v>
                </c:pt>
                <c:pt idx="1784">
                  <c:v>34142</c:v>
                </c:pt>
                <c:pt idx="1785">
                  <c:v>34143</c:v>
                </c:pt>
                <c:pt idx="1786">
                  <c:v>34144</c:v>
                </c:pt>
                <c:pt idx="1787">
                  <c:v>34145</c:v>
                </c:pt>
                <c:pt idx="1788">
                  <c:v>34148</c:v>
                </c:pt>
                <c:pt idx="1789">
                  <c:v>34149</c:v>
                </c:pt>
                <c:pt idx="1790">
                  <c:v>34150</c:v>
                </c:pt>
                <c:pt idx="1791">
                  <c:v>34151</c:v>
                </c:pt>
                <c:pt idx="1792">
                  <c:v>34152</c:v>
                </c:pt>
                <c:pt idx="1793">
                  <c:v>34155</c:v>
                </c:pt>
                <c:pt idx="1794">
                  <c:v>34156</c:v>
                </c:pt>
                <c:pt idx="1795">
                  <c:v>34157</c:v>
                </c:pt>
                <c:pt idx="1796">
                  <c:v>34158</c:v>
                </c:pt>
                <c:pt idx="1797">
                  <c:v>34159</c:v>
                </c:pt>
                <c:pt idx="1798">
                  <c:v>34162</c:v>
                </c:pt>
                <c:pt idx="1799">
                  <c:v>34163</c:v>
                </c:pt>
                <c:pt idx="1800">
                  <c:v>34164</c:v>
                </c:pt>
                <c:pt idx="1801">
                  <c:v>34165</c:v>
                </c:pt>
                <c:pt idx="1802">
                  <c:v>34166</c:v>
                </c:pt>
                <c:pt idx="1803">
                  <c:v>34169</c:v>
                </c:pt>
                <c:pt idx="1804">
                  <c:v>34170</c:v>
                </c:pt>
                <c:pt idx="1805">
                  <c:v>34171</c:v>
                </c:pt>
                <c:pt idx="1806">
                  <c:v>34172</c:v>
                </c:pt>
                <c:pt idx="1807">
                  <c:v>34173</c:v>
                </c:pt>
                <c:pt idx="1808">
                  <c:v>34176</c:v>
                </c:pt>
                <c:pt idx="1809">
                  <c:v>34177</c:v>
                </c:pt>
                <c:pt idx="1810">
                  <c:v>34178</c:v>
                </c:pt>
                <c:pt idx="1811">
                  <c:v>34179</c:v>
                </c:pt>
                <c:pt idx="1812">
                  <c:v>34180</c:v>
                </c:pt>
                <c:pt idx="1813">
                  <c:v>34183</c:v>
                </c:pt>
                <c:pt idx="1814">
                  <c:v>34184</c:v>
                </c:pt>
                <c:pt idx="1815">
                  <c:v>34185</c:v>
                </c:pt>
                <c:pt idx="1816">
                  <c:v>34186</c:v>
                </c:pt>
                <c:pt idx="1817">
                  <c:v>34187</c:v>
                </c:pt>
                <c:pt idx="1818">
                  <c:v>34190</c:v>
                </c:pt>
                <c:pt idx="1819">
                  <c:v>34191</c:v>
                </c:pt>
                <c:pt idx="1820">
                  <c:v>34192</c:v>
                </c:pt>
                <c:pt idx="1821">
                  <c:v>34193</c:v>
                </c:pt>
                <c:pt idx="1822">
                  <c:v>34194</c:v>
                </c:pt>
                <c:pt idx="1823">
                  <c:v>34197</c:v>
                </c:pt>
                <c:pt idx="1824">
                  <c:v>34198</c:v>
                </c:pt>
                <c:pt idx="1825">
                  <c:v>34199</c:v>
                </c:pt>
                <c:pt idx="1826">
                  <c:v>34200</c:v>
                </c:pt>
                <c:pt idx="1827">
                  <c:v>34201</c:v>
                </c:pt>
                <c:pt idx="1828">
                  <c:v>34204</c:v>
                </c:pt>
                <c:pt idx="1829">
                  <c:v>34205</c:v>
                </c:pt>
                <c:pt idx="1830">
                  <c:v>34206</c:v>
                </c:pt>
                <c:pt idx="1831">
                  <c:v>34207</c:v>
                </c:pt>
                <c:pt idx="1832">
                  <c:v>34208</c:v>
                </c:pt>
                <c:pt idx="1833">
                  <c:v>34211</c:v>
                </c:pt>
                <c:pt idx="1834">
                  <c:v>34212</c:v>
                </c:pt>
                <c:pt idx="1835">
                  <c:v>34213</c:v>
                </c:pt>
                <c:pt idx="1836">
                  <c:v>34214</c:v>
                </c:pt>
                <c:pt idx="1837">
                  <c:v>34215</c:v>
                </c:pt>
                <c:pt idx="1838">
                  <c:v>34218</c:v>
                </c:pt>
                <c:pt idx="1839">
                  <c:v>34219</c:v>
                </c:pt>
                <c:pt idx="1840">
                  <c:v>34220</c:v>
                </c:pt>
                <c:pt idx="1841">
                  <c:v>34221</c:v>
                </c:pt>
                <c:pt idx="1842">
                  <c:v>34222</c:v>
                </c:pt>
                <c:pt idx="1843">
                  <c:v>34225</c:v>
                </c:pt>
                <c:pt idx="1844">
                  <c:v>34226</c:v>
                </c:pt>
                <c:pt idx="1845">
                  <c:v>34228</c:v>
                </c:pt>
                <c:pt idx="1846">
                  <c:v>34229</c:v>
                </c:pt>
                <c:pt idx="1847">
                  <c:v>34232</c:v>
                </c:pt>
                <c:pt idx="1848">
                  <c:v>34233</c:v>
                </c:pt>
                <c:pt idx="1849">
                  <c:v>34234</c:v>
                </c:pt>
                <c:pt idx="1850">
                  <c:v>34236</c:v>
                </c:pt>
                <c:pt idx="1851">
                  <c:v>34239</c:v>
                </c:pt>
                <c:pt idx="1852">
                  <c:v>34240</c:v>
                </c:pt>
                <c:pt idx="1853">
                  <c:v>34241</c:v>
                </c:pt>
                <c:pt idx="1854">
                  <c:v>34242</c:v>
                </c:pt>
                <c:pt idx="1855">
                  <c:v>34243</c:v>
                </c:pt>
                <c:pt idx="1856">
                  <c:v>34246</c:v>
                </c:pt>
                <c:pt idx="1857">
                  <c:v>34247</c:v>
                </c:pt>
                <c:pt idx="1858">
                  <c:v>34248</c:v>
                </c:pt>
                <c:pt idx="1859">
                  <c:v>34249</c:v>
                </c:pt>
                <c:pt idx="1860">
                  <c:v>34250</c:v>
                </c:pt>
                <c:pt idx="1861">
                  <c:v>34254</c:v>
                </c:pt>
                <c:pt idx="1862">
                  <c:v>34255</c:v>
                </c:pt>
                <c:pt idx="1863">
                  <c:v>34256</c:v>
                </c:pt>
                <c:pt idx="1864">
                  <c:v>34257</c:v>
                </c:pt>
                <c:pt idx="1865">
                  <c:v>34260</c:v>
                </c:pt>
                <c:pt idx="1866">
                  <c:v>34261</c:v>
                </c:pt>
                <c:pt idx="1867">
                  <c:v>34262</c:v>
                </c:pt>
                <c:pt idx="1868">
                  <c:v>34263</c:v>
                </c:pt>
                <c:pt idx="1869">
                  <c:v>34264</c:v>
                </c:pt>
                <c:pt idx="1870">
                  <c:v>34267</c:v>
                </c:pt>
                <c:pt idx="1871">
                  <c:v>34268</c:v>
                </c:pt>
                <c:pt idx="1872">
                  <c:v>34269</c:v>
                </c:pt>
                <c:pt idx="1873">
                  <c:v>34270</c:v>
                </c:pt>
                <c:pt idx="1874">
                  <c:v>34271</c:v>
                </c:pt>
                <c:pt idx="1875">
                  <c:v>34274</c:v>
                </c:pt>
                <c:pt idx="1876">
                  <c:v>34275</c:v>
                </c:pt>
                <c:pt idx="1877">
                  <c:v>34277</c:v>
                </c:pt>
                <c:pt idx="1878">
                  <c:v>34278</c:v>
                </c:pt>
                <c:pt idx="1879">
                  <c:v>34281</c:v>
                </c:pt>
                <c:pt idx="1880">
                  <c:v>34282</c:v>
                </c:pt>
                <c:pt idx="1881">
                  <c:v>34283</c:v>
                </c:pt>
                <c:pt idx="1882">
                  <c:v>34284</c:v>
                </c:pt>
                <c:pt idx="1883">
                  <c:v>34285</c:v>
                </c:pt>
                <c:pt idx="1884">
                  <c:v>34288</c:v>
                </c:pt>
                <c:pt idx="1885">
                  <c:v>34289</c:v>
                </c:pt>
                <c:pt idx="1886">
                  <c:v>34290</c:v>
                </c:pt>
                <c:pt idx="1887">
                  <c:v>34291</c:v>
                </c:pt>
                <c:pt idx="1888">
                  <c:v>34292</c:v>
                </c:pt>
                <c:pt idx="1889">
                  <c:v>34295</c:v>
                </c:pt>
                <c:pt idx="1890">
                  <c:v>34297</c:v>
                </c:pt>
                <c:pt idx="1891">
                  <c:v>34298</c:v>
                </c:pt>
                <c:pt idx="1892">
                  <c:v>34299</c:v>
                </c:pt>
                <c:pt idx="1893">
                  <c:v>34302</c:v>
                </c:pt>
                <c:pt idx="1894">
                  <c:v>34303</c:v>
                </c:pt>
                <c:pt idx="1895">
                  <c:v>34304</c:v>
                </c:pt>
                <c:pt idx="1896">
                  <c:v>34305</c:v>
                </c:pt>
                <c:pt idx="1897">
                  <c:v>34306</c:v>
                </c:pt>
                <c:pt idx="1898">
                  <c:v>34309</c:v>
                </c:pt>
                <c:pt idx="1899">
                  <c:v>34310</c:v>
                </c:pt>
                <c:pt idx="1900">
                  <c:v>34311</c:v>
                </c:pt>
                <c:pt idx="1901">
                  <c:v>34312</c:v>
                </c:pt>
                <c:pt idx="1902">
                  <c:v>34313</c:v>
                </c:pt>
                <c:pt idx="1903">
                  <c:v>34316</c:v>
                </c:pt>
                <c:pt idx="1904">
                  <c:v>34317</c:v>
                </c:pt>
                <c:pt idx="1905">
                  <c:v>34318</c:v>
                </c:pt>
                <c:pt idx="1906">
                  <c:v>34319</c:v>
                </c:pt>
                <c:pt idx="1907">
                  <c:v>34320</c:v>
                </c:pt>
                <c:pt idx="1908">
                  <c:v>34323</c:v>
                </c:pt>
                <c:pt idx="1909">
                  <c:v>34324</c:v>
                </c:pt>
                <c:pt idx="1910">
                  <c:v>34325</c:v>
                </c:pt>
                <c:pt idx="1911">
                  <c:v>34327</c:v>
                </c:pt>
                <c:pt idx="1912">
                  <c:v>34330</c:v>
                </c:pt>
                <c:pt idx="1913">
                  <c:v>34331</c:v>
                </c:pt>
                <c:pt idx="1914">
                  <c:v>34332</c:v>
                </c:pt>
                <c:pt idx="1915">
                  <c:v>34333</c:v>
                </c:pt>
                <c:pt idx="1916">
                  <c:v>34338</c:v>
                </c:pt>
                <c:pt idx="1917">
                  <c:v>34339</c:v>
                </c:pt>
                <c:pt idx="1918">
                  <c:v>34340</c:v>
                </c:pt>
                <c:pt idx="1919">
                  <c:v>34341</c:v>
                </c:pt>
                <c:pt idx="1920">
                  <c:v>34344</c:v>
                </c:pt>
                <c:pt idx="1921">
                  <c:v>34345</c:v>
                </c:pt>
                <c:pt idx="1922">
                  <c:v>34346</c:v>
                </c:pt>
                <c:pt idx="1923">
                  <c:v>34347</c:v>
                </c:pt>
                <c:pt idx="1924">
                  <c:v>34348</c:v>
                </c:pt>
                <c:pt idx="1925">
                  <c:v>34351</c:v>
                </c:pt>
                <c:pt idx="1926">
                  <c:v>34352</c:v>
                </c:pt>
                <c:pt idx="1927">
                  <c:v>34353</c:v>
                </c:pt>
                <c:pt idx="1928">
                  <c:v>34354</c:v>
                </c:pt>
                <c:pt idx="1929">
                  <c:v>34355</c:v>
                </c:pt>
                <c:pt idx="1930">
                  <c:v>34358</c:v>
                </c:pt>
                <c:pt idx="1931">
                  <c:v>34359</c:v>
                </c:pt>
                <c:pt idx="1932">
                  <c:v>34360</c:v>
                </c:pt>
                <c:pt idx="1933">
                  <c:v>34361</c:v>
                </c:pt>
                <c:pt idx="1934">
                  <c:v>34362</c:v>
                </c:pt>
                <c:pt idx="1935">
                  <c:v>34365</c:v>
                </c:pt>
                <c:pt idx="1936">
                  <c:v>34366</c:v>
                </c:pt>
                <c:pt idx="1937">
                  <c:v>34367</c:v>
                </c:pt>
                <c:pt idx="1938">
                  <c:v>34368</c:v>
                </c:pt>
                <c:pt idx="1939">
                  <c:v>34369</c:v>
                </c:pt>
                <c:pt idx="1940">
                  <c:v>34372</c:v>
                </c:pt>
                <c:pt idx="1941">
                  <c:v>34373</c:v>
                </c:pt>
                <c:pt idx="1942">
                  <c:v>34374</c:v>
                </c:pt>
                <c:pt idx="1943">
                  <c:v>34375</c:v>
                </c:pt>
                <c:pt idx="1944">
                  <c:v>34379</c:v>
                </c:pt>
                <c:pt idx="1945">
                  <c:v>34380</c:v>
                </c:pt>
                <c:pt idx="1946">
                  <c:v>34381</c:v>
                </c:pt>
                <c:pt idx="1947">
                  <c:v>34382</c:v>
                </c:pt>
                <c:pt idx="1948">
                  <c:v>34383</c:v>
                </c:pt>
                <c:pt idx="1949">
                  <c:v>34386</c:v>
                </c:pt>
                <c:pt idx="1950">
                  <c:v>34387</c:v>
                </c:pt>
                <c:pt idx="1951">
                  <c:v>34388</c:v>
                </c:pt>
                <c:pt idx="1952">
                  <c:v>34389</c:v>
                </c:pt>
                <c:pt idx="1953">
                  <c:v>34390</c:v>
                </c:pt>
                <c:pt idx="1954">
                  <c:v>34393</c:v>
                </c:pt>
                <c:pt idx="1955">
                  <c:v>34394</c:v>
                </c:pt>
                <c:pt idx="1956">
                  <c:v>34395</c:v>
                </c:pt>
                <c:pt idx="1957">
                  <c:v>34396</c:v>
                </c:pt>
                <c:pt idx="1958">
                  <c:v>34397</c:v>
                </c:pt>
                <c:pt idx="1959">
                  <c:v>34400</c:v>
                </c:pt>
                <c:pt idx="1960">
                  <c:v>34401</c:v>
                </c:pt>
                <c:pt idx="1961">
                  <c:v>34402</c:v>
                </c:pt>
                <c:pt idx="1962">
                  <c:v>34403</c:v>
                </c:pt>
                <c:pt idx="1963">
                  <c:v>34404</c:v>
                </c:pt>
                <c:pt idx="1964">
                  <c:v>34407</c:v>
                </c:pt>
                <c:pt idx="1965">
                  <c:v>34408</c:v>
                </c:pt>
                <c:pt idx="1966">
                  <c:v>34409</c:v>
                </c:pt>
                <c:pt idx="1967">
                  <c:v>34410</c:v>
                </c:pt>
                <c:pt idx="1968">
                  <c:v>34411</c:v>
                </c:pt>
                <c:pt idx="1969">
                  <c:v>34415</c:v>
                </c:pt>
                <c:pt idx="1970">
                  <c:v>34416</c:v>
                </c:pt>
                <c:pt idx="1971">
                  <c:v>34417</c:v>
                </c:pt>
                <c:pt idx="1972">
                  <c:v>34418</c:v>
                </c:pt>
                <c:pt idx="1973">
                  <c:v>34421</c:v>
                </c:pt>
                <c:pt idx="1974">
                  <c:v>34422</c:v>
                </c:pt>
                <c:pt idx="1975">
                  <c:v>34423</c:v>
                </c:pt>
                <c:pt idx="1976">
                  <c:v>34424</c:v>
                </c:pt>
                <c:pt idx="1977">
                  <c:v>34425</c:v>
                </c:pt>
                <c:pt idx="1978">
                  <c:v>34428</c:v>
                </c:pt>
                <c:pt idx="1979">
                  <c:v>34429</c:v>
                </c:pt>
                <c:pt idx="1980">
                  <c:v>34430</c:v>
                </c:pt>
                <c:pt idx="1981">
                  <c:v>34431</c:v>
                </c:pt>
                <c:pt idx="1982">
                  <c:v>34432</c:v>
                </c:pt>
                <c:pt idx="1983">
                  <c:v>34435</c:v>
                </c:pt>
                <c:pt idx="1984">
                  <c:v>34436</c:v>
                </c:pt>
                <c:pt idx="1985">
                  <c:v>34437</c:v>
                </c:pt>
                <c:pt idx="1986">
                  <c:v>34438</c:v>
                </c:pt>
                <c:pt idx="1987">
                  <c:v>34439</c:v>
                </c:pt>
                <c:pt idx="1988">
                  <c:v>34442</c:v>
                </c:pt>
                <c:pt idx="1989">
                  <c:v>34443</c:v>
                </c:pt>
                <c:pt idx="1990">
                  <c:v>34444</c:v>
                </c:pt>
                <c:pt idx="1991">
                  <c:v>34445</c:v>
                </c:pt>
                <c:pt idx="1992">
                  <c:v>34446</c:v>
                </c:pt>
                <c:pt idx="1993">
                  <c:v>34449</c:v>
                </c:pt>
                <c:pt idx="1994">
                  <c:v>34450</c:v>
                </c:pt>
                <c:pt idx="1995">
                  <c:v>34451</c:v>
                </c:pt>
                <c:pt idx="1996">
                  <c:v>34452</c:v>
                </c:pt>
                <c:pt idx="1997">
                  <c:v>34456</c:v>
                </c:pt>
                <c:pt idx="1998">
                  <c:v>34460</c:v>
                </c:pt>
                <c:pt idx="1999">
                  <c:v>34463</c:v>
                </c:pt>
                <c:pt idx="2000">
                  <c:v>34464</c:v>
                </c:pt>
                <c:pt idx="2001">
                  <c:v>34465</c:v>
                </c:pt>
                <c:pt idx="2002">
                  <c:v>34466</c:v>
                </c:pt>
                <c:pt idx="2003">
                  <c:v>34467</c:v>
                </c:pt>
                <c:pt idx="2004">
                  <c:v>34470</c:v>
                </c:pt>
                <c:pt idx="2005">
                  <c:v>34471</c:v>
                </c:pt>
                <c:pt idx="2006">
                  <c:v>34472</c:v>
                </c:pt>
                <c:pt idx="2007">
                  <c:v>34473</c:v>
                </c:pt>
                <c:pt idx="2008">
                  <c:v>34474</c:v>
                </c:pt>
                <c:pt idx="2009">
                  <c:v>34477</c:v>
                </c:pt>
                <c:pt idx="2010">
                  <c:v>34478</c:v>
                </c:pt>
                <c:pt idx="2011">
                  <c:v>34479</c:v>
                </c:pt>
                <c:pt idx="2012">
                  <c:v>34480</c:v>
                </c:pt>
                <c:pt idx="2013">
                  <c:v>34481</c:v>
                </c:pt>
                <c:pt idx="2014">
                  <c:v>34484</c:v>
                </c:pt>
                <c:pt idx="2015">
                  <c:v>34485</c:v>
                </c:pt>
                <c:pt idx="2016">
                  <c:v>34486</c:v>
                </c:pt>
                <c:pt idx="2017">
                  <c:v>34487</c:v>
                </c:pt>
                <c:pt idx="2018">
                  <c:v>34488</c:v>
                </c:pt>
                <c:pt idx="2019">
                  <c:v>34491</c:v>
                </c:pt>
                <c:pt idx="2020">
                  <c:v>34492</c:v>
                </c:pt>
                <c:pt idx="2021">
                  <c:v>34493</c:v>
                </c:pt>
                <c:pt idx="2022">
                  <c:v>34494</c:v>
                </c:pt>
                <c:pt idx="2023">
                  <c:v>34495</c:v>
                </c:pt>
                <c:pt idx="2024">
                  <c:v>34498</c:v>
                </c:pt>
                <c:pt idx="2025">
                  <c:v>34499</c:v>
                </c:pt>
                <c:pt idx="2026">
                  <c:v>34500</c:v>
                </c:pt>
                <c:pt idx="2027">
                  <c:v>34501</c:v>
                </c:pt>
                <c:pt idx="2028">
                  <c:v>34502</c:v>
                </c:pt>
                <c:pt idx="2029">
                  <c:v>34505</c:v>
                </c:pt>
                <c:pt idx="2030">
                  <c:v>34506</c:v>
                </c:pt>
                <c:pt idx="2031">
                  <c:v>34507</c:v>
                </c:pt>
                <c:pt idx="2032">
                  <c:v>34508</c:v>
                </c:pt>
                <c:pt idx="2033">
                  <c:v>34509</c:v>
                </c:pt>
                <c:pt idx="2034">
                  <c:v>34512</c:v>
                </c:pt>
                <c:pt idx="2035">
                  <c:v>34513</c:v>
                </c:pt>
                <c:pt idx="2036">
                  <c:v>34514</c:v>
                </c:pt>
                <c:pt idx="2037">
                  <c:v>34515</c:v>
                </c:pt>
                <c:pt idx="2038">
                  <c:v>34516</c:v>
                </c:pt>
                <c:pt idx="2039">
                  <c:v>34519</c:v>
                </c:pt>
                <c:pt idx="2040">
                  <c:v>34520</c:v>
                </c:pt>
                <c:pt idx="2041">
                  <c:v>34521</c:v>
                </c:pt>
                <c:pt idx="2042">
                  <c:v>34522</c:v>
                </c:pt>
                <c:pt idx="2043">
                  <c:v>34523</c:v>
                </c:pt>
                <c:pt idx="2044">
                  <c:v>34526</c:v>
                </c:pt>
                <c:pt idx="2045">
                  <c:v>34527</c:v>
                </c:pt>
                <c:pt idx="2046">
                  <c:v>34528</c:v>
                </c:pt>
                <c:pt idx="2047">
                  <c:v>34529</c:v>
                </c:pt>
                <c:pt idx="2048">
                  <c:v>34530</c:v>
                </c:pt>
                <c:pt idx="2049">
                  <c:v>34533</c:v>
                </c:pt>
                <c:pt idx="2050">
                  <c:v>34534</c:v>
                </c:pt>
                <c:pt idx="2051">
                  <c:v>34535</c:v>
                </c:pt>
                <c:pt idx="2052">
                  <c:v>34536</c:v>
                </c:pt>
                <c:pt idx="2053">
                  <c:v>34537</c:v>
                </c:pt>
                <c:pt idx="2054">
                  <c:v>34540</c:v>
                </c:pt>
                <c:pt idx="2055">
                  <c:v>34541</c:v>
                </c:pt>
                <c:pt idx="2056">
                  <c:v>34542</c:v>
                </c:pt>
                <c:pt idx="2057">
                  <c:v>34543</c:v>
                </c:pt>
                <c:pt idx="2058">
                  <c:v>34544</c:v>
                </c:pt>
                <c:pt idx="2059">
                  <c:v>34547</c:v>
                </c:pt>
                <c:pt idx="2060">
                  <c:v>34548</c:v>
                </c:pt>
                <c:pt idx="2061">
                  <c:v>34549</c:v>
                </c:pt>
                <c:pt idx="2062">
                  <c:v>34550</c:v>
                </c:pt>
                <c:pt idx="2063">
                  <c:v>34551</c:v>
                </c:pt>
                <c:pt idx="2064">
                  <c:v>34554</c:v>
                </c:pt>
                <c:pt idx="2065">
                  <c:v>34555</c:v>
                </c:pt>
                <c:pt idx="2066">
                  <c:v>34556</c:v>
                </c:pt>
                <c:pt idx="2067">
                  <c:v>34557</c:v>
                </c:pt>
                <c:pt idx="2068">
                  <c:v>34558</c:v>
                </c:pt>
                <c:pt idx="2069">
                  <c:v>34561</c:v>
                </c:pt>
                <c:pt idx="2070">
                  <c:v>34562</c:v>
                </c:pt>
                <c:pt idx="2071">
                  <c:v>34563</c:v>
                </c:pt>
                <c:pt idx="2072">
                  <c:v>34564</c:v>
                </c:pt>
                <c:pt idx="2073">
                  <c:v>34565</c:v>
                </c:pt>
                <c:pt idx="2074">
                  <c:v>34568</c:v>
                </c:pt>
                <c:pt idx="2075">
                  <c:v>34569</c:v>
                </c:pt>
                <c:pt idx="2076">
                  <c:v>34570</c:v>
                </c:pt>
                <c:pt idx="2077">
                  <c:v>34571</c:v>
                </c:pt>
                <c:pt idx="2078">
                  <c:v>34572</c:v>
                </c:pt>
                <c:pt idx="2079">
                  <c:v>34575</c:v>
                </c:pt>
                <c:pt idx="2080">
                  <c:v>34576</c:v>
                </c:pt>
                <c:pt idx="2081">
                  <c:v>34577</c:v>
                </c:pt>
                <c:pt idx="2082">
                  <c:v>34578</c:v>
                </c:pt>
                <c:pt idx="2083">
                  <c:v>34579</c:v>
                </c:pt>
                <c:pt idx="2084">
                  <c:v>34582</c:v>
                </c:pt>
                <c:pt idx="2085">
                  <c:v>34583</c:v>
                </c:pt>
                <c:pt idx="2086">
                  <c:v>34584</c:v>
                </c:pt>
                <c:pt idx="2087">
                  <c:v>34585</c:v>
                </c:pt>
                <c:pt idx="2088">
                  <c:v>34586</c:v>
                </c:pt>
                <c:pt idx="2089">
                  <c:v>34589</c:v>
                </c:pt>
                <c:pt idx="2090">
                  <c:v>34590</c:v>
                </c:pt>
                <c:pt idx="2091">
                  <c:v>34591</c:v>
                </c:pt>
                <c:pt idx="2092">
                  <c:v>34593</c:v>
                </c:pt>
                <c:pt idx="2093">
                  <c:v>34596</c:v>
                </c:pt>
                <c:pt idx="2094">
                  <c:v>34597</c:v>
                </c:pt>
                <c:pt idx="2095">
                  <c:v>34598</c:v>
                </c:pt>
                <c:pt idx="2096">
                  <c:v>34599</c:v>
                </c:pt>
                <c:pt idx="2097">
                  <c:v>34603</c:v>
                </c:pt>
                <c:pt idx="2098">
                  <c:v>34604</c:v>
                </c:pt>
                <c:pt idx="2099">
                  <c:v>34605</c:v>
                </c:pt>
                <c:pt idx="2100">
                  <c:v>34606</c:v>
                </c:pt>
                <c:pt idx="2101">
                  <c:v>34607</c:v>
                </c:pt>
                <c:pt idx="2102">
                  <c:v>34610</c:v>
                </c:pt>
                <c:pt idx="2103">
                  <c:v>34611</c:v>
                </c:pt>
                <c:pt idx="2104">
                  <c:v>34612</c:v>
                </c:pt>
                <c:pt idx="2105">
                  <c:v>34613</c:v>
                </c:pt>
                <c:pt idx="2106">
                  <c:v>34614</c:v>
                </c:pt>
                <c:pt idx="2107">
                  <c:v>34618</c:v>
                </c:pt>
                <c:pt idx="2108">
                  <c:v>34619</c:v>
                </c:pt>
                <c:pt idx="2109">
                  <c:v>34620</c:v>
                </c:pt>
                <c:pt idx="2110">
                  <c:v>34621</c:v>
                </c:pt>
                <c:pt idx="2111">
                  <c:v>34624</c:v>
                </c:pt>
                <c:pt idx="2112">
                  <c:v>34625</c:v>
                </c:pt>
                <c:pt idx="2113">
                  <c:v>34626</c:v>
                </c:pt>
                <c:pt idx="2114">
                  <c:v>34627</c:v>
                </c:pt>
                <c:pt idx="2115">
                  <c:v>34628</c:v>
                </c:pt>
                <c:pt idx="2116">
                  <c:v>34631</c:v>
                </c:pt>
                <c:pt idx="2117">
                  <c:v>34632</c:v>
                </c:pt>
                <c:pt idx="2118">
                  <c:v>34633</c:v>
                </c:pt>
                <c:pt idx="2119">
                  <c:v>34634</c:v>
                </c:pt>
                <c:pt idx="2120">
                  <c:v>34635</c:v>
                </c:pt>
                <c:pt idx="2121">
                  <c:v>34638</c:v>
                </c:pt>
                <c:pt idx="2122">
                  <c:v>34639</c:v>
                </c:pt>
                <c:pt idx="2123">
                  <c:v>34640</c:v>
                </c:pt>
                <c:pt idx="2124">
                  <c:v>34642</c:v>
                </c:pt>
                <c:pt idx="2125">
                  <c:v>34645</c:v>
                </c:pt>
                <c:pt idx="2126">
                  <c:v>34646</c:v>
                </c:pt>
                <c:pt idx="2127">
                  <c:v>34647</c:v>
                </c:pt>
                <c:pt idx="2128">
                  <c:v>34648</c:v>
                </c:pt>
                <c:pt idx="2129">
                  <c:v>34649</c:v>
                </c:pt>
                <c:pt idx="2130">
                  <c:v>34652</c:v>
                </c:pt>
                <c:pt idx="2131">
                  <c:v>34653</c:v>
                </c:pt>
                <c:pt idx="2132">
                  <c:v>34654</c:v>
                </c:pt>
                <c:pt idx="2133">
                  <c:v>34655</c:v>
                </c:pt>
                <c:pt idx="2134">
                  <c:v>34656</c:v>
                </c:pt>
                <c:pt idx="2135">
                  <c:v>34659</c:v>
                </c:pt>
                <c:pt idx="2136">
                  <c:v>34660</c:v>
                </c:pt>
                <c:pt idx="2137">
                  <c:v>34662</c:v>
                </c:pt>
                <c:pt idx="2138">
                  <c:v>34663</c:v>
                </c:pt>
                <c:pt idx="2139">
                  <c:v>34666</c:v>
                </c:pt>
                <c:pt idx="2140">
                  <c:v>34667</c:v>
                </c:pt>
                <c:pt idx="2141">
                  <c:v>34668</c:v>
                </c:pt>
                <c:pt idx="2142">
                  <c:v>34669</c:v>
                </c:pt>
                <c:pt idx="2143">
                  <c:v>34670</c:v>
                </c:pt>
                <c:pt idx="2144">
                  <c:v>34673</c:v>
                </c:pt>
                <c:pt idx="2145">
                  <c:v>34674</c:v>
                </c:pt>
                <c:pt idx="2146">
                  <c:v>34675</c:v>
                </c:pt>
                <c:pt idx="2147">
                  <c:v>34676</c:v>
                </c:pt>
                <c:pt idx="2148">
                  <c:v>34677</c:v>
                </c:pt>
                <c:pt idx="2149">
                  <c:v>34680</c:v>
                </c:pt>
                <c:pt idx="2150">
                  <c:v>34681</c:v>
                </c:pt>
                <c:pt idx="2151">
                  <c:v>34682</c:v>
                </c:pt>
                <c:pt idx="2152">
                  <c:v>34683</c:v>
                </c:pt>
                <c:pt idx="2153">
                  <c:v>34684</c:v>
                </c:pt>
                <c:pt idx="2154">
                  <c:v>34687</c:v>
                </c:pt>
                <c:pt idx="2155">
                  <c:v>34688</c:v>
                </c:pt>
                <c:pt idx="2156">
                  <c:v>34689</c:v>
                </c:pt>
                <c:pt idx="2157">
                  <c:v>34690</c:v>
                </c:pt>
                <c:pt idx="2158">
                  <c:v>34694</c:v>
                </c:pt>
                <c:pt idx="2159">
                  <c:v>34695</c:v>
                </c:pt>
                <c:pt idx="2160">
                  <c:v>34696</c:v>
                </c:pt>
                <c:pt idx="2161">
                  <c:v>34697</c:v>
                </c:pt>
                <c:pt idx="2162">
                  <c:v>34698</c:v>
                </c:pt>
                <c:pt idx="2163">
                  <c:v>34703</c:v>
                </c:pt>
                <c:pt idx="2164">
                  <c:v>34704</c:v>
                </c:pt>
                <c:pt idx="2165">
                  <c:v>34705</c:v>
                </c:pt>
                <c:pt idx="2166">
                  <c:v>34708</c:v>
                </c:pt>
                <c:pt idx="2167">
                  <c:v>34709</c:v>
                </c:pt>
                <c:pt idx="2168">
                  <c:v>34710</c:v>
                </c:pt>
                <c:pt idx="2169">
                  <c:v>34711</c:v>
                </c:pt>
                <c:pt idx="2170">
                  <c:v>34712</c:v>
                </c:pt>
                <c:pt idx="2171">
                  <c:v>34716</c:v>
                </c:pt>
                <c:pt idx="2172">
                  <c:v>34717</c:v>
                </c:pt>
                <c:pt idx="2173">
                  <c:v>34718</c:v>
                </c:pt>
                <c:pt idx="2174">
                  <c:v>34719</c:v>
                </c:pt>
                <c:pt idx="2175">
                  <c:v>34722</c:v>
                </c:pt>
                <c:pt idx="2176">
                  <c:v>34723</c:v>
                </c:pt>
                <c:pt idx="2177">
                  <c:v>34724</c:v>
                </c:pt>
                <c:pt idx="2178">
                  <c:v>34725</c:v>
                </c:pt>
                <c:pt idx="2179">
                  <c:v>34726</c:v>
                </c:pt>
                <c:pt idx="2180">
                  <c:v>34729</c:v>
                </c:pt>
                <c:pt idx="2181">
                  <c:v>34730</c:v>
                </c:pt>
                <c:pt idx="2182">
                  <c:v>34731</c:v>
                </c:pt>
                <c:pt idx="2183">
                  <c:v>34732</c:v>
                </c:pt>
                <c:pt idx="2184">
                  <c:v>34733</c:v>
                </c:pt>
                <c:pt idx="2185">
                  <c:v>34736</c:v>
                </c:pt>
                <c:pt idx="2186">
                  <c:v>34737</c:v>
                </c:pt>
                <c:pt idx="2187">
                  <c:v>34738</c:v>
                </c:pt>
                <c:pt idx="2188">
                  <c:v>34739</c:v>
                </c:pt>
                <c:pt idx="2189">
                  <c:v>34740</c:v>
                </c:pt>
                <c:pt idx="2190">
                  <c:v>34743</c:v>
                </c:pt>
                <c:pt idx="2191">
                  <c:v>34744</c:v>
                </c:pt>
                <c:pt idx="2192">
                  <c:v>34745</c:v>
                </c:pt>
                <c:pt idx="2193">
                  <c:v>34746</c:v>
                </c:pt>
                <c:pt idx="2194">
                  <c:v>34747</c:v>
                </c:pt>
                <c:pt idx="2195">
                  <c:v>34750</c:v>
                </c:pt>
                <c:pt idx="2196">
                  <c:v>34751</c:v>
                </c:pt>
                <c:pt idx="2197">
                  <c:v>34752</c:v>
                </c:pt>
                <c:pt idx="2198">
                  <c:v>34753</c:v>
                </c:pt>
                <c:pt idx="2199">
                  <c:v>34754</c:v>
                </c:pt>
                <c:pt idx="2200">
                  <c:v>34757</c:v>
                </c:pt>
                <c:pt idx="2201">
                  <c:v>34758</c:v>
                </c:pt>
                <c:pt idx="2202">
                  <c:v>34759</c:v>
                </c:pt>
                <c:pt idx="2203">
                  <c:v>34760</c:v>
                </c:pt>
                <c:pt idx="2204">
                  <c:v>34761</c:v>
                </c:pt>
                <c:pt idx="2205">
                  <c:v>34764</c:v>
                </c:pt>
                <c:pt idx="2206">
                  <c:v>34765</c:v>
                </c:pt>
                <c:pt idx="2207">
                  <c:v>34766</c:v>
                </c:pt>
                <c:pt idx="2208">
                  <c:v>34767</c:v>
                </c:pt>
                <c:pt idx="2209">
                  <c:v>34768</c:v>
                </c:pt>
                <c:pt idx="2210">
                  <c:v>34771</c:v>
                </c:pt>
                <c:pt idx="2211">
                  <c:v>34772</c:v>
                </c:pt>
                <c:pt idx="2212">
                  <c:v>34773</c:v>
                </c:pt>
                <c:pt idx="2213">
                  <c:v>34774</c:v>
                </c:pt>
                <c:pt idx="2214">
                  <c:v>34775</c:v>
                </c:pt>
                <c:pt idx="2215">
                  <c:v>34778</c:v>
                </c:pt>
                <c:pt idx="2216">
                  <c:v>34780</c:v>
                </c:pt>
                <c:pt idx="2217">
                  <c:v>34781</c:v>
                </c:pt>
                <c:pt idx="2218">
                  <c:v>34782</c:v>
                </c:pt>
                <c:pt idx="2219">
                  <c:v>34785</c:v>
                </c:pt>
                <c:pt idx="2220">
                  <c:v>34786</c:v>
                </c:pt>
                <c:pt idx="2221">
                  <c:v>34787</c:v>
                </c:pt>
                <c:pt idx="2222">
                  <c:v>34788</c:v>
                </c:pt>
                <c:pt idx="2223">
                  <c:v>34789</c:v>
                </c:pt>
                <c:pt idx="2224">
                  <c:v>34792</c:v>
                </c:pt>
                <c:pt idx="2225">
                  <c:v>34793</c:v>
                </c:pt>
                <c:pt idx="2226">
                  <c:v>34794</c:v>
                </c:pt>
                <c:pt idx="2227">
                  <c:v>34795</c:v>
                </c:pt>
                <c:pt idx="2228">
                  <c:v>34796</c:v>
                </c:pt>
                <c:pt idx="2229">
                  <c:v>34799</c:v>
                </c:pt>
                <c:pt idx="2230">
                  <c:v>34800</c:v>
                </c:pt>
                <c:pt idx="2231">
                  <c:v>34801</c:v>
                </c:pt>
                <c:pt idx="2232">
                  <c:v>34802</c:v>
                </c:pt>
                <c:pt idx="2233">
                  <c:v>34803</c:v>
                </c:pt>
                <c:pt idx="2234">
                  <c:v>34806</c:v>
                </c:pt>
                <c:pt idx="2235">
                  <c:v>34807</c:v>
                </c:pt>
                <c:pt idx="2236">
                  <c:v>34808</c:v>
                </c:pt>
                <c:pt idx="2237">
                  <c:v>34809</c:v>
                </c:pt>
                <c:pt idx="2238">
                  <c:v>34810</c:v>
                </c:pt>
                <c:pt idx="2239">
                  <c:v>34813</c:v>
                </c:pt>
                <c:pt idx="2240">
                  <c:v>34814</c:v>
                </c:pt>
                <c:pt idx="2241">
                  <c:v>34815</c:v>
                </c:pt>
                <c:pt idx="2242">
                  <c:v>34816</c:v>
                </c:pt>
                <c:pt idx="2243">
                  <c:v>34817</c:v>
                </c:pt>
                <c:pt idx="2244">
                  <c:v>34820</c:v>
                </c:pt>
                <c:pt idx="2245">
                  <c:v>34821</c:v>
                </c:pt>
                <c:pt idx="2246">
                  <c:v>34827</c:v>
                </c:pt>
                <c:pt idx="2247">
                  <c:v>34828</c:v>
                </c:pt>
                <c:pt idx="2248">
                  <c:v>34829</c:v>
                </c:pt>
                <c:pt idx="2249">
                  <c:v>34830</c:v>
                </c:pt>
                <c:pt idx="2250">
                  <c:v>34831</c:v>
                </c:pt>
                <c:pt idx="2251">
                  <c:v>34834</c:v>
                </c:pt>
                <c:pt idx="2252">
                  <c:v>34835</c:v>
                </c:pt>
                <c:pt idx="2253">
                  <c:v>34836</c:v>
                </c:pt>
                <c:pt idx="2254">
                  <c:v>34837</c:v>
                </c:pt>
                <c:pt idx="2255">
                  <c:v>34838</c:v>
                </c:pt>
                <c:pt idx="2256">
                  <c:v>34841</c:v>
                </c:pt>
                <c:pt idx="2257">
                  <c:v>34842</c:v>
                </c:pt>
                <c:pt idx="2258">
                  <c:v>34843</c:v>
                </c:pt>
                <c:pt idx="2259">
                  <c:v>34844</c:v>
                </c:pt>
                <c:pt idx="2260">
                  <c:v>34845</c:v>
                </c:pt>
                <c:pt idx="2261">
                  <c:v>34848</c:v>
                </c:pt>
                <c:pt idx="2262">
                  <c:v>34849</c:v>
                </c:pt>
                <c:pt idx="2263">
                  <c:v>34850</c:v>
                </c:pt>
                <c:pt idx="2264">
                  <c:v>34851</c:v>
                </c:pt>
                <c:pt idx="2265">
                  <c:v>34852</c:v>
                </c:pt>
                <c:pt idx="2266">
                  <c:v>34855</c:v>
                </c:pt>
                <c:pt idx="2267">
                  <c:v>34856</c:v>
                </c:pt>
                <c:pt idx="2268">
                  <c:v>34857</c:v>
                </c:pt>
                <c:pt idx="2269">
                  <c:v>34858</c:v>
                </c:pt>
                <c:pt idx="2270">
                  <c:v>34859</c:v>
                </c:pt>
                <c:pt idx="2271">
                  <c:v>34862</c:v>
                </c:pt>
                <c:pt idx="2272">
                  <c:v>34863</c:v>
                </c:pt>
                <c:pt idx="2273">
                  <c:v>34864</c:v>
                </c:pt>
                <c:pt idx="2274">
                  <c:v>34865</c:v>
                </c:pt>
                <c:pt idx="2275">
                  <c:v>34866</c:v>
                </c:pt>
                <c:pt idx="2276">
                  <c:v>34869</c:v>
                </c:pt>
                <c:pt idx="2277">
                  <c:v>34870</c:v>
                </c:pt>
                <c:pt idx="2278">
                  <c:v>34871</c:v>
                </c:pt>
                <c:pt idx="2279">
                  <c:v>34872</c:v>
                </c:pt>
                <c:pt idx="2280">
                  <c:v>34873</c:v>
                </c:pt>
                <c:pt idx="2281">
                  <c:v>34876</c:v>
                </c:pt>
                <c:pt idx="2282">
                  <c:v>34877</c:v>
                </c:pt>
                <c:pt idx="2283">
                  <c:v>34878</c:v>
                </c:pt>
                <c:pt idx="2284">
                  <c:v>34879</c:v>
                </c:pt>
                <c:pt idx="2285">
                  <c:v>34880</c:v>
                </c:pt>
                <c:pt idx="2286">
                  <c:v>34883</c:v>
                </c:pt>
                <c:pt idx="2287">
                  <c:v>34884</c:v>
                </c:pt>
                <c:pt idx="2288">
                  <c:v>34885</c:v>
                </c:pt>
                <c:pt idx="2289">
                  <c:v>34886</c:v>
                </c:pt>
                <c:pt idx="2290">
                  <c:v>34887</c:v>
                </c:pt>
                <c:pt idx="2291">
                  <c:v>34890</c:v>
                </c:pt>
                <c:pt idx="2292">
                  <c:v>34891</c:v>
                </c:pt>
                <c:pt idx="2293">
                  <c:v>34892</c:v>
                </c:pt>
                <c:pt idx="2294">
                  <c:v>34893</c:v>
                </c:pt>
                <c:pt idx="2295">
                  <c:v>34894</c:v>
                </c:pt>
                <c:pt idx="2296">
                  <c:v>34897</c:v>
                </c:pt>
                <c:pt idx="2297">
                  <c:v>34898</c:v>
                </c:pt>
                <c:pt idx="2298">
                  <c:v>34899</c:v>
                </c:pt>
                <c:pt idx="2299">
                  <c:v>34900</c:v>
                </c:pt>
                <c:pt idx="2300">
                  <c:v>34901</c:v>
                </c:pt>
                <c:pt idx="2301">
                  <c:v>34904</c:v>
                </c:pt>
                <c:pt idx="2302">
                  <c:v>34905</c:v>
                </c:pt>
                <c:pt idx="2303">
                  <c:v>34906</c:v>
                </c:pt>
                <c:pt idx="2304">
                  <c:v>34907</c:v>
                </c:pt>
                <c:pt idx="2305">
                  <c:v>34908</c:v>
                </c:pt>
                <c:pt idx="2306">
                  <c:v>34911</c:v>
                </c:pt>
                <c:pt idx="2307">
                  <c:v>34912</c:v>
                </c:pt>
                <c:pt idx="2308">
                  <c:v>34913</c:v>
                </c:pt>
                <c:pt idx="2309">
                  <c:v>34914</c:v>
                </c:pt>
                <c:pt idx="2310">
                  <c:v>34915</c:v>
                </c:pt>
                <c:pt idx="2311">
                  <c:v>34918</c:v>
                </c:pt>
                <c:pt idx="2312">
                  <c:v>34919</c:v>
                </c:pt>
                <c:pt idx="2313">
                  <c:v>34920</c:v>
                </c:pt>
                <c:pt idx="2314">
                  <c:v>34921</c:v>
                </c:pt>
                <c:pt idx="2315">
                  <c:v>34922</c:v>
                </c:pt>
                <c:pt idx="2316">
                  <c:v>34925</c:v>
                </c:pt>
                <c:pt idx="2317">
                  <c:v>34926</c:v>
                </c:pt>
                <c:pt idx="2318">
                  <c:v>34927</c:v>
                </c:pt>
                <c:pt idx="2319">
                  <c:v>34928</c:v>
                </c:pt>
                <c:pt idx="2320">
                  <c:v>34929</c:v>
                </c:pt>
                <c:pt idx="2321">
                  <c:v>34932</c:v>
                </c:pt>
                <c:pt idx="2322">
                  <c:v>34933</c:v>
                </c:pt>
                <c:pt idx="2323">
                  <c:v>34934</c:v>
                </c:pt>
                <c:pt idx="2324">
                  <c:v>34935</c:v>
                </c:pt>
                <c:pt idx="2325">
                  <c:v>34936</c:v>
                </c:pt>
                <c:pt idx="2326">
                  <c:v>34939</c:v>
                </c:pt>
                <c:pt idx="2327">
                  <c:v>34940</c:v>
                </c:pt>
                <c:pt idx="2328">
                  <c:v>34941</c:v>
                </c:pt>
                <c:pt idx="2329">
                  <c:v>34942</c:v>
                </c:pt>
                <c:pt idx="2330">
                  <c:v>34943</c:v>
                </c:pt>
                <c:pt idx="2331">
                  <c:v>34946</c:v>
                </c:pt>
                <c:pt idx="2332">
                  <c:v>34947</c:v>
                </c:pt>
                <c:pt idx="2333">
                  <c:v>34948</c:v>
                </c:pt>
                <c:pt idx="2334">
                  <c:v>34949</c:v>
                </c:pt>
                <c:pt idx="2335">
                  <c:v>34950</c:v>
                </c:pt>
                <c:pt idx="2336">
                  <c:v>34953</c:v>
                </c:pt>
                <c:pt idx="2337">
                  <c:v>34954</c:v>
                </c:pt>
                <c:pt idx="2338">
                  <c:v>34955</c:v>
                </c:pt>
                <c:pt idx="2339">
                  <c:v>34956</c:v>
                </c:pt>
                <c:pt idx="2340">
                  <c:v>34960</c:v>
                </c:pt>
                <c:pt idx="2341">
                  <c:v>34961</c:v>
                </c:pt>
                <c:pt idx="2342">
                  <c:v>34962</c:v>
                </c:pt>
                <c:pt idx="2343">
                  <c:v>34963</c:v>
                </c:pt>
                <c:pt idx="2344">
                  <c:v>34964</c:v>
                </c:pt>
                <c:pt idx="2345">
                  <c:v>34967</c:v>
                </c:pt>
                <c:pt idx="2346">
                  <c:v>34968</c:v>
                </c:pt>
                <c:pt idx="2347">
                  <c:v>34969</c:v>
                </c:pt>
                <c:pt idx="2348">
                  <c:v>34970</c:v>
                </c:pt>
                <c:pt idx="2349">
                  <c:v>34971</c:v>
                </c:pt>
                <c:pt idx="2350">
                  <c:v>34974</c:v>
                </c:pt>
                <c:pt idx="2351">
                  <c:v>34975</c:v>
                </c:pt>
                <c:pt idx="2352">
                  <c:v>34976</c:v>
                </c:pt>
                <c:pt idx="2353">
                  <c:v>34977</c:v>
                </c:pt>
                <c:pt idx="2354">
                  <c:v>34978</c:v>
                </c:pt>
                <c:pt idx="2355">
                  <c:v>34981</c:v>
                </c:pt>
                <c:pt idx="2356">
                  <c:v>34983</c:v>
                </c:pt>
                <c:pt idx="2357">
                  <c:v>34984</c:v>
                </c:pt>
                <c:pt idx="2358">
                  <c:v>34985</c:v>
                </c:pt>
                <c:pt idx="2359">
                  <c:v>34988</c:v>
                </c:pt>
                <c:pt idx="2360">
                  <c:v>34989</c:v>
                </c:pt>
                <c:pt idx="2361">
                  <c:v>34990</c:v>
                </c:pt>
                <c:pt idx="2362">
                  <c:v>34991</c:v>
                </c:pt>
                <c:pt idx="2363">
                  <c:v>34992</c:v>
                </c:pt>
                <c:pt idx="2364">
                  <c:v>34995</c:v>
                </c:pt>
                <c:pt idx="2365">
                  <c:v>34996</c:v>
                </c:pt>
                <c:pt idx="2366">
                  <c:v>34997</c:v>
                </c:pt>
                <c:pt idx="2367">
                  <c:v>34998</c:v>
                </c:pt>
                <c:pt idx="2368">
                  <c:v>34999</c:v>
                </c:pt>
                <c:pt idx="2369">
                  <c:v>35002</c:v>
                </c:pt>
                <c:pt idx="2370">
                  <c:v>35003</c:v>
                </c:pt>
                <c:pt idx="2371">
                  <c:v>35004</c:v>
                </c:pt>
                <c:pt idx="2372">
                  <c:v>35005</c:v>
                </c:pt>
                <c:pt idx="2373">
                  <c:v>35009</c:v>
                </c:pt>
                <c:pt idx="2374">
                  <c:v>35010</c:v>
                </c:pt>
                <c:pt idx="2375">
                  <c:v>35011</c:v>
                </c:pt>
                <c:pt idx="2376">
                  <c:v>35012</c:v>
                </c:pt>
                <c:pt idx="2377">
                  <c:v>35013</c:v>
                </c:pt>
                <c:pt idx="2378">
                  <c:v>35016</c:v>
                </c:pt>
                <c:pt idx="2379">
                  <c:v>35017</c:v>
                </c:pt>
                <c:pt idx="2380">
                  <c:v>35018</c:v>
                </c:pt>
                <c:pt idx="2381">
                  <c:v>35019</c:v>
                </c:pt>
                <c:pt idx="2382">
                  <c:v>35020</c:v>
                </c:pt>
                <c:pt idx="2383">
                  <c:v>35023</c:v>
                </c:pt>
                <c:pt idx="2384">
                  <c:v>35024</c:v>
                </c:pt>
                <c:pt idx="2385">
                  <c:v>35025</c:v>
                </c:pt>
                <c:pt idx="2386">
                  <c:v>35027</c:v>
                </c:pt>
                <c:pt idx="2387">
                  <c:v>35030</c:v>
                </c:pt>
                <c:pt idx="2388">
                  <c:v>35031</c:v>
                </c:pt>
                <c:pt idx="2389">
                  <c:v>35032</c:v>
                </c:pt>
                <c:pt idx="2390">
                  <c:v>35033</c:v>
                </c:pt>
                <c:pt idx="2391">
                  <c:v>35034</c:v>
                </c:pt>
                <c:pt idx="2392">
                  <c:v>35037</c:v>
                </c:pt>
                <c:pt idx="2393">
                  <c:v>35038</c:v>
                </c:pt>
                <c:pt idx="2394">
                  <c:v>35039</c:v>
                </c:pt>
                <c:pt idx="2395">
                  <c:v>35040</c:v>
                </c:pt>
                <c:pt idx="2396">
                  <c:v>35041</c:v>
                </c:pt>
                <c:pt idx="2397">
                  <c:v>35044</c:v>
                </c:pt>
                <c:pt idx="2398">
                  <c:v>35045</c:v>
                </c:pt>
                <c:pt idx="2399">
                  <c:v>35046</c:v>
                </c:pt>
                <c:pt idx="2400">
                  <c:v>35047</c:v>
                </c:pt>
                <c:pt idx="2401">
                  <c:v>35048</c:v>
                </c:pt>
                <c:pt idx="2402">
                  <c:v>35051</c:v>
                </c:pt>
                <c:pt idx="2403">
                  <c:v>35052</c:v>
                </c:pt>
                <c:pt idx="2404">
                  <c:v>35053</c:v>
                </c:pt>
                <c:pt idx="2405">
                  <c:v>35054</c:v>
                </c:pt>
                <c:pt idx="2406">
                  <c:v>35055</c:v>
                </c:pt>
                <c:pt idx="2407">
                  <c:v>35058</c:v>
                </c:pt>
                <c:pt idx="2408">
                  <c:v>35059</c:v>
                </c:pt>
                <c:pt idx="2409">
                  <c:v>35060</c:v>
                </c:pt>
                <c:pt idx="2410">
                  <c:v>35061</c:v>
                </c:pt>
                <c:pt idx="2411">
                  <c:v>35062</c:v>
                </c:pt>
                <c:pt idx="2412">
                  <c:v>35068</c:v>
                </c:pt>
                <c:pt idx="2413">
                  <c:v>35069</c:v>
                </c:pt>
                <c:pt idx="2414">
                  <c:v>35072</c:v>
                </c:pt>
                <c:pt idx="2415">
                  <c:v>35073</c:v>
                </c:pt>
                <c:pt idx="2416">
                  <c:v>35074</c:v>
                </c:pt>
                <c:pt idx="2417">
                  <c:v>35075</c:v>
                </c:pt>
                <c:pt idx="2418">
                  <c:v>35076</c:v>
                </c:pt>
                <c:pt idx="2419">
                  <c:v>35080</c:v>
                </c:pt>
                <c:pt idx="2420">
                  <c:v>35081</c:v>
                </c:pt>
                <c:pt idx="2421">
                  <c:v>35082</c:v>
                </c:pt>
                <c:pt idx="2422">
                  <c:v>35083</c:v>
                </c:pt>
                <c:pt idx="2423">
                  <c:v>35086</c:v>
                </c:pt>
                <c:pt idx="2424">
                  <c:v>35087</c:v>
                </c:pt>
                <c:pt idx="2425">
                  <c:v>35088</c:v>
                </c:pt>
                <c:pt idx="2426">
                  <c:v>35089</c:v>
                </c:pt>
                <c:pt idx="2427">
                  <c:v>35090</c:v>
                </c:pt>
                <c:pt idx="2428">
                  <c:v>35093</c:v>
                </c:pt>
                <c:pt idx="2429">
                  <c:v>35094</c:v>
                </c:pt>
                <c:pt idx="2430">
                  <c:v>35095</c:v>
                </c:pt>
                <c:pt idx="2431">
                  <c:v>35096</c:v>
                </c:pt>
                <c:pt idx="2432">
                  <c:v>35097</c:v>
                </c:pt>
                <c:pt idx="2433">
                  <c:v>35100</c:v>
                </c:pt>
                <c:pt idx="2434">
                  <c:v>35101</c:v>
                </c:pt>
                <c:pt idx="2435">
                  <c:v>35102</c:v>
                </c:pt>
                <c:pt idx="2436">
                  <c:v>35103</c:v>
                </c:pt>
                <c:pt idx="2437">
                  <c:v>35104</c:v>
                </c:pt>
                <c:pt idx="2438">
                  <c:v>35108</c:v>
                </c:pt>
                <c:pt idx="2439">
                  <c:v>35109</c:v>
                </c:pt>
                <c:pt idx="2440">
                  <c:v>35110</c:v>
                </c:pt>
                <c:pt idx="2441">
                  <c:v>35111</c:v>
                </c:pt>
                <c:pt idx="2442">
                  <c:v>35114</c:v>
                </c:pt>
                <c:pt idx="2443">
                  <c:v>35115</c:v>
                </c:pt>
                <c:pt idx="2444">
                  <c:v>35116</c:v>
                </c:pt>
                <c:pt idx="2445">
                  <c:v>35117</c:v>
                </c:pt>
                <c:pt idx="2446">
                  <c:v>35118</c:v>
                </c:pt>
                <c:pt idx="2447">
                  <c:v>35121</c:v>
                </c:pt>
                <c:pt idx="2448">
                  <c:v>35122</c:v>
                </c:pt>
                <c:pt idx="2449">
                  <c:v>35123</c:v>
                </c:pt>
                <c:pt idx="2450">
                  <c:v>35124</c:v>
                </c:pt>
                <c:pt idx="2451">
                  <c:v>35125</c:v>
                </c:pt>
                <c:pt idx="2452">
                  <c:v>35128</c:v>
                </c:pt>
                <c:pt idx="2453">
                  <c:v>35129</c:v>
                </c:pt>
                <c:pt idx="2454">
                  <c:v>35130</c:v>
                </c:pt>
                <c:pt idx="2455">
                  <c:v>35131</c:v>
                </c:pt>
                <c:pt idx="2456">
                  <c:v>35132</c:v>
                </c:pt>
                <c:pt idx="2457">
                  <c:v>35135</c:v>
                </c:pt>
                <c:pt idx="2458">
                  <c:v>35136</c:v>
                </c:pt>
                <c:pt idx="2459">
                  <c:v>35137</c:v>
                </c:pt>
                <c:pt idx="2460">
                  <c:v>35138</c:v>
                </c:pt>
                <c:pt idx="2461">
                  <c:v>35139</c:v>
                </c:pt>
                <c:pt idx="2462">
                  <c:v>35142</c:v>
                </c:pt>
                <c:pt idx="2463">
                  <c:v>35143</c:v>
                </c:pt>
                <c:pt idx="2464">
                  <c:v>35145</c:v>
                </c:pt>
                <c:pt idx="2465">
                  <c:v>35146</c:v>
                </c:pt>
                <c:pt idx="2466">
                  <c:v>35149</c:v>
                </c:pt>
                <c:pt idx="2467">
                  <c:v>35150</c:v>
                </c:pt>
                <c:pt idx="2468">
                  <c:v>35151</c:v>
                </c:pt>
                <c:pt idx="2469">
                  <c:v>35152</c:v>
                </c:pt>
                <c:pt idx="2470">
                  <c:v>35153</c:v>
                </c:pt>
                <c:pt idx="2471">
                  <c:v>35156</c:v>
                </c:pt>
                <c:pt idx="2472">
                  <c:v>35157</c:v>
                </c:pt>
                <c:pt idx="2473">
                  <c:v>35158</c:v>
                </c:pt>
                <c:pt idx="2474">
                  <c:v>35159</c:v>
                </c:pt>
                <c:pt idx="2475">
                  <c:v>35160</c:v>
                </c:pt>
                <c:pt idx="2476">
                  <c:v>35163</c:v>
                </c:pt>
                <c:pt idx="2477">
                  <c:v>35164</c:v>
                </c:pt>
                <c:pt idx="2478">
                  <c:v>35165</c:v>
                </c:pt>
                <c:pt idx="2479">
                  <c:v>35166</c:v>
                </c:pt>
                <c:pt idx="2480">
                  <c:v>35167</c:v>
                </c:pt>
                <c:pt idx="2481">
                  <c:v>35170</c:v>
                </c:pt>
                <c:pt idx="2482">
                  <c:v>35171</c:v>
                </c:pt>
                <c:pt idx="2483">
                  <c:v>35172</c:v>
                </c:pt>
                <c:pt idx="2484">
                  <c:v>35173</c:v>
                </c:pt>
                <c:pt idx="2485">
                  <c:v>35174</c:v>
                </c:pt>
                <c:pt idx="2486">
                  <c:v>35177</c:v>
                </c:pt>
                <c:pt idx="2487">
                  <c:v>35178</c:v>
                </c:pt>
                <c:pt idx="2488">
                  <c:v>35179</c:v>
                </c:pt>
                <c:pt idx="2489">
                  <c:v>35180</c:v>
                </c:pt>
                <c:pt idx="2490">
                  <c:v>35181</c:v>
                </c:pt>
                <c:pt idx="2491">
                  <c:v>35185</c:v>
                </c:pt>
                <c:pt idx="2492">
                  <c:v>35186</c:v>
                </c:pt>
                <c:pt idx="2493">
                  <c:v>35187</c:v>
                </c:pt>
                <c:pt idx="2494">
                  <c:v>35192</c:v>
                </c:pt>
                <c:pt idx="2495">
                  <c:v>35193</c:v>
                </c:pt>
                <c:pt idx="2496">
                  <c:v>35194</c:v>
                </c:pt>
                <c:pt idx="2497">
                  <c:v>35195</c:v>
                </c:pt>
                <c:pt idx="2498">
                  <c:v>35198</c:v>
                </c:pt>
                <c:pt idx="2499">
                  <c:v>35199</c:v>
                </c:pt>
                <c:pt idx="2500">
                  <c:v>35200</c:v>
                </c:pt>
                <c:pt idx="2501">
                  <c:v>35201</c:v>
                </c:pt>
                <c:pt idx="2502">
                  <c:v>35202</c:v>
                </c:pt>
                <c:pt idx="2503">
                  <c:v>35205</c:v>
                </c:pt>
                <c:pt idx="2504">
                  <c:v>35206</c:v>
                </c:pt>
                <c:pt idx="2505">
                  <c:v>35207</c:v>
                </c:pt>
                <c:pt idx="2506">
                  <c:v>35208</c:v>
                </c:pt>
                <c:pt idx="2507">
                  <c:v>35209</c:v>
                </c:pt>
                <c:pt idx="2508">
                  <c:v>35212</c:v>
                </c:pt>
                <c:pt idx="2509">
                  <c:v>35213</c:v>
                </c:pt>
                <c:pt idx="2510">
                  <c:v>35214</c:v>
                </c:pt>
                <c:pt idx="2511">
                  <c:v>35215</c:v>
                </c:pt>
                <c:pt idx="2512">
                  <c:v>35216</c:v>
                </c:pt>
                <c:pt idx="2513">
                  <c:v>35219</c:v>
                </c:pt>
                <c:pt idx="2514">
                  <c:v>35220</c:v>
                </c:pt>
                <c:pt idx="2515">
                  <c:v>35221</c:v>
                </c:pt>
                <c:pt idx="2516">
                  <c:v>35222</c:v>
                </c:pt>
                <c:pt idx="2517">
                  <c:v>35223</c:v>
                </c:pt>
                <c:pt idx="2518">
                  <c:v>35226</c:v>
                </c:pt>
                <c:pt idx="2519">
                  <c:v>35227</c:v>
                </c:pt>
                <c:pt idx="2520">
                  <c:v>35228</c:v>
                </c:pt>
                <c:pt idx="2521">
                  <c:v>35229</c:v>
                </c:pt>
                <c:pt idx="2522">
                  <c:v>35230</c:v>
                </c:pt>
                <c:pt idx="2523">
                  <c:v>35233</c:v>
                </c:pt>
                <c:pt idx="2524">
                  <c:v>35234</c:v>
                </c:pt>
                <c:pt idx="2525">
                  <c:v>35235</c:v>
                </c:pt>
                <c:pt idx="2526">
                  <c:v>35236</c:v>
                </c:pt>
                <c:pt idx="2527">
                  <c:v>35237</c:v>
                </c:pt>
                <c:pt idx="2528">
                  <c:v>35240</c:v>
                </c:pt>
                <c:pt idx="2529">
                  <c:v>35241</c:v>
                </c:pt>
                <c:pt idx="2530">
                  <c:v>35242</c:v>
                </c:pt>
                <c:pt idx="2531">
                  <c:v>35243</c:v>
                </c:pt>
                <c:pt idx="2532">
                  <c:v>35244</c:v>
                </c:pt>
                <c:pt idx="2533">
                  <c:v>35247</c:v>
                </c:pt>
                <c:pt idx="2534">
                  <c:v>35248</c:v>
                </c:pt>
                <c:pt idx="2535">
                  <c:v>35249</c:v>
                </c:pt>
                <c:pt idx="2536">
                  <c:v>35250</c:v>
                </c:pt>
                <c:pt idx="2537">
                  <c:v>35251</c:v>
                </c:pt>
                <c:pt idx="2538">
                  <c:v>35254</c:v>
                </c:pt>
                <c:pt idx="2539">
                  <c:v>35255</c:v>
                </c:pt>
                <c:pt idx="2540">
                  <c:v>35256</c:v>
                </c:pt>
                <c:pt idx="2541">
                  <c:v>35257</c:v>
                </c:pt>
                <c:pt idx="2542">
                  <c:v>35258</c:v>
                </c:pt>
                <c:pt idx="2543">
                  <c:v>35261</c:v>
                </c:pt>
                <c:pt idx="2544">
                  <c:v>35262</c:v>
                </c:pt>
                <c:pt idx="2545">
                  <c:v>35263</c:v>
                </c:pt>
                <c:pt idx="2546">
                  <c:v>35264</c:v>
                </c:pt>
                <c:pt idx="2547">
                  <c:v>35265</c:v>
                </c:pt>
                <c:pt idx="2548">
                  <c:v>35268</c:v>
                </c:pt>
                <c:pt idx="2549">
                  <c:v>35269</c:v>
                </c:pt>
                <c:pt idx="2550">
                  <c:v>35270</c:v>
                </c:pt>
                <c:pt idx="2551">
                  <c:v>35271</c:v>
                </c:pt>
                <c:pt idx="2552">
                  <c:v>35272</c:v>
                </c:pt>
                <c:pt idx="2553">
                  <c:v>35275</c:v>
                </c:pt>
                <c:pt idx="2554">
                  <c:v>35276</c:v>
                </c:pt>
                <c:pt idx="2555">
                  <c:v>35277</c:v>
                </c:pt>
                <c:pt idx="2556">
                  <c:v>35278</c:v>
                </c:pt>
                <c:pt idx="2557">
                  <c:v>35279</c:v>
                </c:pt>
                <c:pt idx="2558">
                  <c:v>35282</c:v>
                </c:pt>
                <c:pt idx="2559">
                  <c:v>35283</c:v>
                </c:pt>
                <c:pt idx="2560">
                  <c:v>35284</c:v>
                </c:pt>
                <c:pt idx="2561">
                  <c:v>35285</c:v>
                </c:pt>
                <c:pt idx="2562">
                  <c:v>35286</c:v>
                </c:pt>
                <c:pt idx="2563">
                  <c:v>35289</c:v>
                </c:pt>
                <c:pt idx="2564">
                  <c:v>35290</c:v>
                </c:pt>
                <c:pt idx="2565">
                  <c:v>35291</c:v>
                </c:pt>
                <c:pt idx="2566">
                  <c:v>35292</c:v>
                </c:pt>
                <c:pt idx="2567">
                  <c:v>35293</c:v>
                </c:pt>
                <c:pt idx="2568">
                  <c:v>35296</c:v>
                </c:pt>
                <c:pt idx="2569">
                  <c:v>35297</c:v>
                </c:pt>
                <c:pt idx="2570">
                  <c:v>35298</c:v>
                </c:pt>
                <c:pt idx="2571">
                  <c:v>35299</c:v>
                </c:pt>
                <c:pt idx="2572">
                  <c:v>35300</c:v>
                </c:pt>
                <c:pt idx="2573">
                  <c:v>35303</c:v>
                </c:pt>
                <c:pt idx="2574">
                  <c:v>35304</c:v>
                </c:pt>
                <c:pt idx="2575">
                  <c:v>35305</c:v>
                </c:pt>
                <c:pt idx="2576">
                  <c:v>35306</c:v>
                </c:pt>
                <c:pt idx="2577">
                  <c:v>35307</c:v>
                </c:pt>
                <c:pt idx="2578">
                  <c:v>35310</c:v>
                </c:pt>
                <c:pt idx="2579">
                  <c:v>35311</c:v>
                </c:pt>
                <c:pt idx="2580">
                  <c:v>35312</c:v>
                </c:pt>
                <c:pt idx="2581">
                  <c:v>35313</c:v>
                </c:pt>
                <c:pt idx="2582">
                  <c:v>35314</c:v>
                </c:pt>
                <c:pt idx="2583">
                  <c:v>35317</c:v>
                </c:pt>
                <c:pt idx="2584">
                  <c:v>35318</c:v>
                </c:pt>
                <c:pt idx="2585">
                  <c:v>35319</c:v>
                </c:pt>
                <c:pt idx="2586">
                  <c:v>35320</c:v>
                </c:pt>
                <c:pt idx="2587">
                  <c:v>35321</c:v>
                </c:pt>
                <c:pt idx="2588">
                  <c:v>35325</c:v>
                </c:pt>
                <c:pt idx="2589">
                  <c:v>35326</c:v>
                </c:pt>
                <c:pt idx="2590">
                  <c:v>35327</c:v>
                </c:pt>
                <c:pt idx="2591">
                  <c:v>35328</c:v>
                </c:pt>
                <c:pt idx="2592">
                  <c:v>35332</c:v>
                </c:pt>
                <c:pt idx="2593">
                  <c:v>35333</c:v>
                </c:pt>
                <c:pt idx="2594">
                  <c:v>35334</c:v>
                </c:pt>
                <c:pt idx="2595">
                  <c:v>35335</c:v>
                </c:pt>
                <c:pt idx="2596">
                  <c:v>35338</c:v>
                </c:pt>
                <c:pt idx="2597">
                  <c:v>35339</c:v>
                </c:pt>
                <c:pt idx="2598">
                  <c:v>35340</c:v>
                </c:pt>
                <c:pt idx="2599">
                  <c:v>35341</c:v>
                </c:pt>
                <c:pt idx="2600">
                  <c:v>35342</c:v>
                </c:pt>
                <c:pt idx="2601">
                  <c:v>35345</c:v>
                </c:pt>
                <c:pt idx="2602">
                  <c:v>35346</c:v>
                </c:pt>
                <c:pt idx="2603">
                  <c:v>35347</c:v>
                </c:pt>
                <c:pt idx="2604">
                  <c:v>35349</c:v>
                </c:pt>
                <c:pt idx="2605">
                  <c:v>35352</c:v>
                </c:pt>
                <c:pt idx="2606">
                  <c:v>35353</c:v>
                </c:pt>
                <c:pt idx="2607">
                  <c:v>35354</c:v>
                </c:pt>
                <c:pt idx="2608">
                  <c:v>35355</c:v>
                </c:pt>
                <c:pt idx="2609">
                  <c:v>35356</c:v>
                </c:pt>
                <c:pt idx="2610">
                  <c:v>35359</c:v>
                </c:pt>
                <c:pt idx="2611">
                  <c:v>35360</c:v>
                </c:pt>
                <c:pt idx="2612">
                  <c:v>35361</c:v>
                </c:pt>
                <c:pt idx="2613">
                  <c:v>35362</c:v>
                </c:pt>
                <c:pt idx="2614">
                  <c:v>35363</c:v>
                </c:pt>
                <c:pt idx="2615">
                  <c:v>35366</c:v>
                </c:pt>
                <c:pt idx="2616">
                  <c:v>35367</c:v>
                </c:pt>
                <c:pt idx="2617">
                  <c:v>35368</c:v>
                </c:pt>
                <c:pt idx="2618">
                  <c:v>35369</c:v>
                </c:pt>
                <c:pt idx="2619">
                  <c:v>35370</c:v>
                </c:pt>
                <c:pt idx="2620">
                  <c:v>35374</c:v>
                </c:pt>
                <c:pt idx="2621">
                  <c:v>35375</c:v>
                </c:pt>
                <c:pt idx="2622">
                  <c:v>35376</c:v>
                </c:pt>
                <c:pt idx="2623">
                  <c:v>35377</c:v>
                </c:pt>
                <c:pt idx="2624">
                  <c:v>35380</c:v>
                </c:pt>
                <c:pt idx="2625">
                  <c:v>35381</c:v>
                </c:pt>
                <c:pt idx="2626">
                  <c:v>35382</c:v>
                </c:pt>
                <c:pt idx="2627">
                  <c:v>35383</c:v>
                </c:pt>
                <c:pt idx="2628">
                  <c:v>35384</c:v>
                </c:pt>
                <c:pt idx="2629">
                  <c:v>35387</c:v>
                </c:pt>
                <c:pt idx="2630">
                  <c:v>35388</c:v>
                </c:pt>
                <c:pt idx="2631">
                  <c:v>35389</c:v>
                </c:pt>
                <c:pt idx="2632">
                  <c:v>35390</c:v>
                </c:pt>
                <c:pt idx="2633">
                  <c:v>35391</c:v>
                </c:pt>
                <c:pt idx="2634">
                  <c:v>35394</c:v>
                </c:pt>
                <c:pt idx="2635">
                  <c:v>35395</c:v>
                </c:pt>
                <c:pt idx="2636">
                  <c:v>35396</c:v>
                </c:pt>
                <c:pt idx="2637">
                  <c:v>35397</c:v>
                </c:pt>
                <c:pt idx="2638">
                  <c:v>35398</c:v>
                </c:pt>
                <c:pt idx="2639">
                  <c:v>35401</c:v>
                </c:pt>
                <c:pt idx="2640">
                  <c:v>35402</c:v>
                </c:pt>
                <c:pt idx="2641">
                  <c:v>35403</c:v>
                </c:pt>
                <c:pt idx="2642">
                  <c:v>35404</c:v>
                </c:pt>
                <c:pt idx="2643">
                  <c:v>35405</c:v>
                </c:pt>
                <c:pt idx="2644">
                  <c:v>35408</c:v>
                </c:pt>
                <c:pt idx="2645">
                  <c:v>35409</c:v>
                </c:pt>
                <c:pt idx="2646">
                  <c:v>35410</c:v>
                </c:pt>
                <c:pt idx="2647">
                  <c:v>35411</c:v>
                </c:pt>
                <c:pt idx="2648">
                  <c:v>35412</c:v>
                </c:pt>
                <c:pt idx="2649">
                  <c:v>35415</c:v>
                </c:pt>
                <c:pt idx="2650">
                  <c:v>35416</c:v>
                </c:pt>
                <c:pt idx="2651">
                  <c:v>35417</c:v>
                </c:pt>
                <c:pt idx="2652">
                  <c:v>35418</c:v>
                </c:pt>
                <c:pt idx="2653">
                  <c:v>35419</c:v>
                </c:pt>
                <c:pt idx="2654">
                  <c:v>35423</c:v>
                </c:pt>
                <c:pt idx="2655">
                  <c:v>35424</c:v>
                </c:pt>
                <c:pt idx="2656">
                  <c:v>35425</c:v>
                </c:pt>
                <c:pt idx="2657">
                  <c:v>35426</c:v>
                </c:pt>
                <c:pt idx="2658">
                  <c:v>35429</c:v>
                </c:pt>
                <c:pt idx="2659">
                  <c:v>35436</c:v>
                </c:pt>
                <c:pt idx="2660">
                  <c:v>35437</c:v>
                </c:pt>
                <c:pt idx="2661">
                  <c:v>35438</c:v>
                </c:pt>
                <c:pt idx="2662">
                  <c:v>35439</c:v>
                </c:pt>
                <c:pt idx="2663">
                  <c:v>35440</c:v>
                </c:pt>
                <c:pt idx="2664">
                  <c:v>35443</c:v>
                </c:pt>
                <c:pt idx="2665">
                  <c:v>35444</c:v>
                </c:pt>
                <c:pt idx="2666">
                  <c:v>35446</c:v>
                </c:pt>
                <c:pt idx="2667">
                  <c:v>35447</c:v>
                </c:pt>
                <c:pt idx="2668">
                  <c:v>35450</c:v>
                </c:pt>
                <c:pt idx="2669">
                  <c:v>35451</c:v>
                </c:pt>
                <c:pt idx="2670">
                  <c:v>35452</c:v>
                </c:pt>
                <c:pt idx="2671">
                  <c:v>35453</c:v>
                </c:pt>
                <c:pt idx="2672">
                  <c:v>35454</c:v>
                </c:pt>
                <c:pt idx="2673">
                  <c:v>35457</c:v>
                </c:pt>
                <c:pt idx="2674">
                  <c:v>35458</c:v>
                </c:pt>
                <c:pt idx="2675">
                  <c:v>35459</c:v>
                </c:pt>
                <c:pt idx="2676">
                  <c:v>35460</c:v>
                </c:pt>
                <c:pt idx="2677">
                  <c:v>35461</c:v>
                </c:pt>
                <c:pt idx="2678">
                  <c:v>35464</c:v>
                </c:pt>
                <c:pt idx="2679">
                  <c:v>35465</c:v>
                </c:pt>
                <c:pt idx="2680">
                  <c:v>35466</c:v>
                </c:pt>
                <c:pt idx="2681">
                  <c:v>35467</c:v>
                </c:pt>
                <c:pt idx="2682">
                  <c:v>35468</c:v>
                </c:pt>
                <c:pt idx="2683">
                  <c:v>35471</c:v>
                </c:pt>
                <c:pt idx="2684">
                  <c:v>35473</c:v>
                </c:pt>
                <c:pt idx="2685">
                  <c:v>35474</c:v>
                </c:pt>
                <c:pt idx="2686">
                  <c:v>35475</c:v>
                </c:pt>
                <c:pt idx="2687">
                  <c:v>35478</c:v>
                </c:pt>
                <c:pt idx="2688">
                  <c:v>35479</c:v>
                </c:pt>
                <c:pt idx="2689">
                  <c:v>35480</c:v>
                </c:pt>
                <c:pt idx="2690">
                  <c:v>35481</c:v>
                </c:pt>
                <c:pt idx="2691">
                  <c:v>35482</c:v>
                </c:pt>
                <c:pt idx="2692">
                  <c:v>35485</c:v>
                </c:pt>
                <c:pt idx="2693">
                  <c:v>35486</c:v>
                </c:pt>
                <c:pt idx="2694">
                  <c:v>35487</c:v>
                </c:pt>
                <c:pt idx="2695">
                  <c:v>35488</c:v>
                </c:pt>
                <c:pt idx="2696">
                  <c:v>35489</c:v>
                </c:pt>
                <c:pt idx="2697">
                  <c:v>35492</c:v>
                </c:pt>
                <c:pt idx="2698">
                  <c:v>35493</c:v>
                </c:pt>
                <c:pt idx="2699">
                  <c:v>35494</c:v>
                </c:pt>
                <c:pt idx="2700">
                  <c:v>35495</c:v>
                </c:pt>
                <c:pt idx="2701">
                  <c:v>35496</c:v>
                </c:pt>
                <c:pt idx="2702">
                  <c:v>35499</c:v>
                </c:pt>
                <c:pt idx="2703">
                  <c:v>35500</c:v>
                </c:pt>
                <c:pt idx="2704">
                  <c:v>35501</c:v>
                </c:pt>
                <c:pt idx="2705">
                  <c:v>35502</c:v>
                </c:pt>
                <c:pt idx="2706">
                  <c:v>35503</c:v>
                </c:pt>
                <c:pt idx="2707">
                  <c:v>35506</c:v>
                </c:pt>
                <c:pt idx="2708">
                  <c:v>35507</c:v>
                </c:pt>
                <c:pt idx="2709">
                  <c:v>35508</c:v>
                </c:pt>
                <c:pt idx="2710">
                  <c:v>35510</c:v>
                </c:pt>
                <c:pt idx="2711">
                  <c:v>35513</c:v>
                </c:pt>
                <c:pt idx="2712">
                  <c:v>35514</c:v>
                </c:pt>
                <c:pt idx="2713">
                  <c:v>35515</c:v>
                </c:pt>
                <c:pt idx="2714">
                  <c:v>35516</c:v>
                </c:pt>
                <c:pt idx="2715">
                  <c:v>35517</c:v>
                </c:pt>
                <c:pt idx="2716">
                  <c:v>35520</c:v>
                </c:pt>
                <c:pt idx="2717">
                  <c:v>35521</c:v>
                </c:pt>
                <c:pt idx="2718">
                  <c:v>35522</c:v>
                </c:pt>
                <c:pt idx="2719">
                  <c:v>35523</c:v>
                </c:pt>
                <c:pt idx="2720">
                  <c:v>35524</c:v>
                </c:pt>
                <c:pt idx="2721">
                  <c:v>35527</c:v>
                </c:pt>
                <c:pt idx="2722">
                  <c:v>35528</c:v>
                </c:pt>
                <c:pt idx="2723">
                  <c:v>35529</c:v>
                </c:pt>
                <c:pt idx="2724">
                  <c:v>35530</c:v>
                </c:pt>
                <c:pt idx="2725">
                  <c:v>35531</c:v>
                </c:pt>
                <c:pt idx="2726">
                  <c:v>35534</c:v>
                </c:pt>
                <c:pt idx="2727">
                  <c:v>35535</c:v>
                </c:pt>
                <c:pt idx="2728">
                  <c:v>35536</c:v>
                </c:pt>
                <c:pt idx="2729">
                  <c:v>35537</c:v>
                </c:pt>
                <c:pt idx="2730">
                  <c:v>35538</c:v>
                </c:pt>
                <c:pt idx="2731">
                  <c:v>35541</c:v>
                </c:pt>
                <c:pt idx="2732">
                  <c:v>35542</c:v>
                </c:pt>
                <c:pt idx="2733">
                  <c:v>35543</c:v>
                </c:pt>
                <c:pt idx="2734">
                  <c:v>35544</c:v>
                </c:pt>
                <c:pt idx="2735">
                  <c:v>35545</c:v>
                </c:pt>
                <c:pt idx="2736">
                  <c:v>35548</c:v>
                </c:pt>
                <c:pt idx="2737">
                  <c:v>35550</c:v>
                </c:pt>
                <c:pt idx="2738">
                  <c:v>35551</c:v>
                </c:pt>
                <c:pt idx="2739">
                  <c:v>35552</c:v>
                </c:pt>
                <c:pt idx="2740">
                  <c:v>35556</c:v>
                </c:pt>
                <c:pt idx="2741">
                  <c:v>35557</c:v>
                </c:pt>
                <c:pt idx="2742">
                  <c:v>35558</c:v>
                </c:pt>
                <c:pt idx="2743">
                  <c:v>35559</c:v>
                </c:pt>
                <c:pt idx="2744">
                  <c:v>35562</c:v>
                </c:pt>
                <c:pt idx="2745">
                  <c:v>35563</c:v>
                </c:pt>
                <c:pt idx="2746">
                  <c:v>35564</c:v>
                </c:pt>
                <c:pt idx="2747">
                  <c:v>35565</c:v>
                </c:pt>
                <c:pt idx="2748">
                  <c:v>35566</c:v>
                </c:pt>
                <c:pt idx="2749">
                  <c:v>35569</c:v>
                </c:pt>
                <c:pt idx="2750">
                  <c:v>35570</c:v>
                </c:pt>
                <c:pt idx="2751">
                  <c:v>35571</c:v>
                </c:pt>
                <c:pt idx="2752">
                  <c:v>35572</c:v>
                </c:pt>
                <c:pt idx="2753">
                  <c:v>35573</c:v>
                </c:pt>
                <c:pt idx="2754">
                  <c:v>35576</c:v>
                </c:pt>
                <c:pt idx="2755">
                  <c:v>35577</c:v>
                </c:pt>
                <c:pt idx="2756">
                  <c:v>35578</c:v>
                </c:pt>
                <c:pt idx="2757">
                  <c:v>35579</c:v>
                </c:pt>
                <c:pt idx="2758">
                  <c:v>35580</c:v>
                </c:pt>
                <c:pt idx="2759">
                  <c:v>35583</c:v>
                </c:pt>
                <c:pt idx="2760">
                  <c:v>35584</c:v>
                </c:pt>
                <c:pt idx="2761">
                  <c:v>35585</c:v>
                </c:pt>
                <c:pt idx="2762">
                  <c:v>35586</c:v>
                </c:pt>
                <c:pt idx="2763">
                  <c:v>35587</c:v>
                </c:pt>
                <c:pt idx="2764">
                  <c:v>35590</c:v>
                </c:pt>
                <c:pt idx="2765">
                  <c:v>35591</c:v>
                </c:pt>
                <c:pt idx="2766">
                  <c:v>35592</c:v>
                </c:pt>
                <c:pt idx="2767">
                  <c:v>35593</c:v>
                </c:pt>
                <c:pt idx="2768">
                  <c:v>35594</c:v>
                </c:pt>
                <c:pt idx="2769">
                  <c:v>35597</c:v>
                </c:pt>
                <c:pt idx="2770">
                  <c:v>35598</c:v>
                </c:pt>
                <c:pt idx="2771">
                  <c:v>35599</c:v>
                </c:pt>
                <c:pt idx="2772">
                  <c:v>35600</c:v>
                </c:pt>
                <c:pt idx="2773">
                  <c:v>35601</c:v>
                </c:pt>
                <c:pt idx="2774">
                  <c:v>35604</c:v>
                </c:pt>
                <c:pt idx="2775">
                  <c:v>35605</c:v>
                </c:pt>
                <c:pt idx="2776">
                  <c:v>35606</c:v>
                </c:pt>
                <c:pt idx="2777">
                  <c:v>35607</c:v>
                </c:pt>
                <c:pt idx="2778">
                  <c:v>35608</c:v>
                </c:pt>
                <c:pt idx="2779">
                  <c:v>35611</c:v>
                </c:pt>
                <c:pt idx="2780">
                  <c:v>35612</c:v>
                </c:pt>
                <c:pt idx="2781">
                  <c:v>35613</c:v>
                </c:pt>
                <c:pt idx="2782">
                  <c:v>35614</c:v>
                </c:pt>
                <c:pt idx="2783">
                  <c:v>35615</c:v>
                </c:pt>
                <c:pt idx="2784">
                  <c:v>35618</c:v>
                </c:pt>
                <c:pt idx="2785">
                  <c:v>35619</c:v>
                </c:pt>
                <c:pt idx="2786">
                  <c:v>35620</c:v>
                </c:pt>
                <c:pt idx="2787">
                  <c:v>35621</c:v>
                </c:pt>
                <c:pt idx="2788">
                  <c:v>35622</c:v>
                </c:pt>
                <c:pt idx="2789">
                  <c:v>35625</c:v>
                </c:pt>
                <c:pt idx="2790">
                  <c:v>35626</c:v>
                </c:pt>
                <c:pt idx="2791">
                  <c:v>35627</c:v>
                </c:pt>
                <c:pt idx="2792">
                  <c:v>35628</c:v>
                </c:pt>
                <c:pt idx="2793">
                  <c:v>35629</c:v>
                </c:pt>
                <c:pt idx="2794">
                  <c:v>35633</c:v>
                </c:pt>
                <c:pt idx="2795">
                  <c:v>35634</c:v>
                </c:pt>
                <c:pt idx="2796">
                  <c:v>35635</c:v>
                </c:pt>
                <c:pt idx="2797">
                  <c:v>35636</c:v>
                </c:pt>
                <c:pt idx="2798">
                  <c:v>35639</c:v>
                </c:pt>
                <c:pt idx="2799">
                  <c:v>35640</c:v>
                </c:pt>
                <c:pt idx="2800">
                  <c:v>35641</c:v>
                </c:pt>
                <c:pt idx="2801">
                  <c:v>35642</c:v>
                </c:pt>
                <c:pt idx="2802">
                  <c:v>35643</c:v>
                </c:pt>
                <c:pt idx="2803">
                  <c:v>35646</c:v>
                </c:pt>
                <c:pt idx="2804">
                  <c:v>35647</c:v>
                </c:pt>
                <c:pt idx="2805">
                  <c:v>35648</c:v>
                </c:pt>
                <c:pt idx="2806">
                  <c:v>35649</c:v>
                </c:pt>
                <c:pt idx="2807">
                  <c:v>35650</c:v>
                </c:pt>
                <c:pt idx="2808">
                  <c:v>35653</c:v>
                </c:pt>
                <c:pt idx="2809">
                  <c:v>35654</c:v>
                </c:pt>
                <c:pt idx="2810">
                  <c:v>35655</c:v>
                </c:pt>
                <c:pt idx="2811">
                  <c:v>35656</c:v>
                </c:pt>
                <c:pt idx="2812">
                  <c:v>35657</c:v>
                </c:pt>
                <c:pt idx="2813">
                  <c:v>35660</c:v>
                </c:pt>
                <c:pt idx="2814">
                  <c:v>35661</c:v>
                </c:pt>
                <c:pt idx="2815">
                  <c:v>35662</c:v>
                </c:pt>
                <c:pt idx="2816">
                  <c:v>35663</c:v>
                </c:pt>
                <c:pt idx="2817">
                  <c:v>35664</c:v>
                </c:pt>
                <c:pt idx="2818">
                  <c:v>35667</c:v>
                </c:pt>
                <c:pt idx="2819">
                  <c:v>35668</c:v>
                </c:pt>
                <c:pt idx="2820">
                  <c:v>35669</c:v>
                </c:pt>
                <c:pt idx="2821">
                  <c:v>35670</c:v>
                </c:pt>
                <c:pt idx="2822">
                  <c:v>35671</c:v>
                </c:pt>
                <c:pt idx="2823">
                  <c:v>35674</c:v>
                </c:pt>
                <c:pt idx="2824">
                  <c:v>35675</c:v>
                </c:pt>
                <c:pt idx="2825">
                  <c:v>35676</c:v>
                </c:pt>
                <c:pt idx="2826">
                  <c:v>35677</c:v>
                </c:pt>
                <c:pt idx="2827">
                  <c:v>35678</c:v>
                </c:pt>
                <c:pt idx="2828">
                  <c:v>35681</c:v>
                </c:pt>
                <c:pt idx="2829">
                  <c:v>35682</c:v>
                </c:pt>
                <c:pt idx="2830">
                  <c:v>35683</c:v>
                </c:pt>
                <c:pt idx="2831">
                  <c:v>35684</c:v>
                </c:pt>
                <c:pt idx="2832">
                  <c:v>35685</c:v>
                </c:pt>
                <c:pt idx="2833">
                  <c:v>35689</c:v>
                </c:pt>
                <c:pt idx="2834">
                  <c:v>35690</c:v>
                </c:pt>
                <c:pt idx="2835">
                  <c:v>35691</c:v>
                </c:pt>
                <c:pt idx="2836">
                  <c:v>35692</c:v>
                </c:pt>
                <c:pt idx="2837">
                  <c:v>35695</c:v>
                </c:pt>
                <c:pt idx="2838">
                  <c:v>35697</c:v>
                </c:pt>
                <c:pt idx="2839">
                  <c:v>35698</c:v>
                </c:pt>
                <c:pt idx="2840">
                  <c:v>35699</c:v>
                </c:pt>
                <c:pt idx="2841">
                  <c:v>35702</c:v>
                </c:pt>
                <c:pt idx="2842">
                  <c:v>35703</c:v>
                </c:pt>
                <c:pt idx="2843">
                  <c:v>35704</c:v>
                </c:pt>
                <c:pt idx="2844">
                  <c:v>35705</c:v>
                </c:pt>
                <c:pt idx="2845">
                  <c:v>35706</c:v>
                </c:pt>
                <c:pt idx="2846">
                  <c:v>35709</c:v>
                </c:pt>
                <c:pt idx="2847">
                  <c:v>35710</c:v>
                </c:pt>
                <c:pt idx="2848">
                  <c:v>35711</c:v>
                </c:pt>
                <c:pt idx="2849">
                  <c:v>35712</c:v>
                </c:pt>
                <c:pt idx="2850">
                  <c:v>35716</c:v>
                </c:pt>
                <c:pt idx="2851">
                  <c:v>35717</c:v>
                </c:pt>
                <c:pt idx="2852">
                  <c:v>35718</c:v>
                </c:pt>
                <c:pt idx="2853">
                  <c:v>35719</c:v>
                </c:pt>
                <c:pt idx="2854">
                  <c:v>35720</c:v>
                </c:pt>
                <c:pt idx="2855">
                  <c:v>35723</c:v>
                </c:pt>
                <c:pt idx="2856">
                  <c:v>35724</c:v>
                </c:pt>
                <c:pt idx="2857">
                  <c:v>35725</c:v>
                </c:pt>
                <c:pt idx="2858">
                  <c:v>35726</c:v>
                </c:pt>
                <c:pt idx="2859">
                  <c:v>35727</c:v>
                </c:pt>
                <c:pt idx="2860">
                  <c:v>35730</c:v>
                </c:pt>
                <c:pt idx="2861">
                  <c:v>35731</c:v>
                </c:pt>
                <c:pt idx="2862">
                  <c:v>35732</c:v>
                </c:pt>
                <c:pt idx="2863">
                  <c:v>35733</c:v>
                </c:pt>
                <c:pt idx="2864">
                  <c:v>35734</c:v>
                </c:pt>
                <c:pt idx="2865">
                  <c:v>35738</c:v>
                </c:pt>
                <c:pt idx="2866">
                  <c:v>35739</c:v>
                </c:pt>
                <c:pt idx="2867">
                  <c:v>35740</c:v>
                </c:pt>
                <c:pt idx="2868">
                  <c:v>35741</c:v>
                </c:pt>
                <c:pt idx="2869">
                  <c:v>35744</c:v>
                </c:pt>
                <c:pt idx="2870">
                  <c:v>35745</c:v>
                </c:pt>
                <c:pt idx="2871">
                  <c:v>35746</c:v>
                </c:pt>
                <c:pt idx="2872">
                  <c:v>35747</c:v>
                </c:pt>
                <c:pt idx="2873">
                  <c:v>35748</c:v>
                </c:pt>
                <c:pt idx="2874">
                  <c:v>35751</c:v>
                </c:pt>
                <c:pt idx="2875">
                  <c:v>35752</c:v>
                </c:pt>
                <c:pt idx="2876">
                  <c:v>35753</c:v>
                </c:pt>
                <c:pt idx="2877">
                  <c:v>35754</c:v>
                </c:pt>
                <c:pt idx="2878">
                  <c:v>35755</c:v>
                </c:pt>
                <c:pt idx="2879">
                  <c:v>35759</c:v>
                </c:pt>
                <c:pt idx="2880">
                  <c:v>35760</c:v>
                </c:pt>
                <c:pt idx="2881">
                  <c:v>35761</c:v>
                </c:pt>
                <c:pt idx="2882">
                  <c:v>35762</c:v>
                </c:pt>
                <c:pt idx="2883">
                  <c:v>35765</c:v>
                </c:pt>
                <c:pt idx="2884">
                  <c:v>35766</c:v>
                </c:pt>
                <c:pt idx="2885">
                  <c:v>35767</c:v>
                </c:pt>
                <c:pt idx="2886">
                  <c:v>35768</c:v>
                </c:pt>
                <c:pt idx="2887">
                  <c:v>35769</c:v>
                </c:pt>
                <c:pt idx="2888">
                  <c:v>35772</c:v>
                </c:pt>
                <c:pt idx="2889">
                  <c:v>35773</c:v>
                </c:pt>
                <c:pt idx="2890">
                  <c:v>35774</c:v>
                </c:pt>
                <c:pt idx="2891">
                  <c:v>35775</c:v>
                </c:pt>
                <c:pt idx="2892">
                  <c:v>35776</c:v>
                </c:pt>
                <c:pt idx="2893">
                  <c:v>35779</c:v>
                </c:pt>
                <c:pt idx="2894">
                  <c:v>35780</c:v>
                </c:pt>
                <c:pt idx="2895">
                  <c:v>35781</c:v>
                </c:pt>
                <c:pt idx="2896">
                  <c:v>35782</c:v>
                </c:pt>
                <c:pt idx="2897">
                  <c:v>35783</c:v>
                </c:pt>
                <c:pt idx="2898">
                  <c:v>35786</c:v>
                </c:pt>
                <c:pt idx="2899">
                  <c:v>35788</c:v>
                </c:pt>
                <c:pt idx="2900">
                  <c:v>35789</c:v>
                </c:pt>
                <c:pt idx="2901">
                  <c:v>35790</c:v>
                </c:pt>
                <c:pt idx="2902">
                  <c:v>35793</c:v>
                </c:pt>
                <c:pt idx="2903">
                  <c:v>35794</c:v>
                </c:pt>
                <c:pt idx="2904">
                  <c:v>35800</c:v>
                </c:pt>
                <c:pt idx="2905">
                  <c:v>35801</c:v>
                </c:pt>
                <c:pt idx="2906">
                  <c:v>35802</c:v>
                </c:pt>
                <c:pt idx="2907">
                  <c:v>35803</c:v>
                </c:pt>
                <c:pt idx="2908">
                  <c:v>35804</c:v>
                </c:pt>
                <c:pt idx="2909">
                  <c:v>35807</c:v>
                </c:pt>
                <c:pt idx="2910">
                  <c:v>35808</c:v>
                </c:pt>
                <c:pt idx="2911">
                  <c:v>35809</c:v>
                </c:pt>
                <c:pt idx="2912">
                  <c:v>35811</c:v>
                </c:pt>
                <c:pt idx="2913">
                  <c:v>35814</c:v>
                </c:pt>
                <c:pt idx="2914">
                  <c:v>35815</c:v>
                </c:pt>
                <c:pt idx="2915">
                  <c:v>35816</c:v>
                </c:pt>
                <c:pt idx="2916">
                  <c:v>35817</c:v>
                </c:pt>
                <c:pt idx="2917">
                  <c:v>35818</c:v>
                </c:pt>
                <c:pt idx="2918">
                  <c:v>35821</c:v>
                </c:pt>
                <c:pt idx="2919">
                  <c:v>35822</c:v>
                </c:pt>
                <c:pt idx="2920">
                  <c:v>35823</c:v>
                </c:pt>
                <c:pt idx="2921">
                  <c:v>35824</c:v>
                </c:pt>
                <c:pt idx="2922">
                  <c:v>35825</c:v>
                </c:pt>
                <c:pt idx="2923">
                  <c:v>35828</c:v>
                </c:pt>
                <c:pt idx="2924">
                  <c:v>35829</c:v>
                </c:pt>
                <c:pt idx="2925">
                  <c:v>35830</c:v>
                </c:pt>
                <c:pt idx="2926">
                  <c:v>35831</c:v>
                </c:pt>
                <c:pt idx="2927">
                  <c:v>35832</c:v>
                </c:pt>
                <c:pt idx="2928">
                  <c:v>35835</c:v>
                </c:pt>
                <c:pt idx="2929">
                  <c:v>35836</c:v>
                </c:pt>
                <c:pt idx="2930">
                  <c:v>35838</c:v>
                </c:pt>
                <c:pt idx="2931">
                  <c:v>35839</c:v>
                </c:pt>
                <c:pt idx="2932">
                  <c:v>35842</c:v>
                </c:pt>
                <c:pt idx="2933">
                  <c:v>35843</c:v>
                </c:pt>
                <c:pt idx="2934">
                  <c:v>35844</c:v>
                </c:pt>
                <c:pt idx="2935">
                  <c:v>35845</c:v>
                </c:pt>
                <c:pt idx="2936">
                  <c:v>35846</c:v>
                </c:pt>
                <c:pt idx="2937">
                  <c:v>35849</c:v>
                </c:pt>
                <c:pt idx="2938">
                  <c:v>35850</c:v>
                </c:pt>
                <c:pt idx="2939">
                  <c:v>35851</c:v>
                </c:pt>
                <c:pt idx="2940">
                  <c:v>35852</c:v>
                </c:pt>
                <c:pt idx="2941">
                  <c:v>35853</c:v>
                </c:pt>
                <c:pt idx="2942">
                  <c:v>35856</c:v>
                </c:pt>
                <c:pt idx="2943">
                  <c:v>35857</c:v>
                </c:pt>
                <c:pt idx="2944">
                  <c:v>35858</c:v>
                </c:pt>
                <c:pt idx="2945">
                  <c:v>35859</c:v>
                </c:pt>
                <c:pt idx="2946">
                  <c:v>35860</c:v>
                </c:pt>
                <c:pt idx="2947">
                  <c:v>35863</c:v>
                </c:pt>
                <c:pt idx="2948">
                  <c:v>35864</c:v>
                </c:pt>
                <c:pt idx="2949">
                  <c:v>35865</c:v>
                </c:pt>
                <c:pt idx="2950">
                  <c:v>35866</c:v>
                </c:pt>
                <c:pt idx="2951">
                  <c:v>35867</c:v>
                </c:pt>
                <c:pt idx="2952">
                  <c:v>35870</c:v>
                </c:pt>
                <c:pt idx="2953">
                  <c:v>35871</c:v>
                </c:pt>
                <c:pt idx="2954">
                  <c:v>35872</c:v>
                </c:pt>
                <c:pt idx="2955">
                  <c:v>35873</c:v>
                </c:pt>
                <c:pt idx="2956">
                  <c:v>35874</c:v>
                </c:pt>
                <c:pt idx="2957">
                  <c:v>35877</c:v>
                </c:pt>
                <c:pt idx="2958">
                  <c:v>35878</c:v>
                </c:pt>
                <c:pt idx="2959">
                  <c:v>35879</c:v>
                </c:pt>
                <c:pt idx="2960">
                  <c:v>35880</c:v>
                </c:pt>
                <c:pt idx="2961">
                  <c:v>35881</c:v>
                </c:pt>
                <c:pt idx="2962">
                  <c:v>35884</c:v>
                </c:pt>
                <c:pt idx="2963">
                  <c:v>35885</c:v>
                </c:pt>
                <c:pt idx="2964">
                  <c:v>35886</c:v>
                </c:pt>
                <c:pt idx="2965">
                  <c:v>35887</c:v>
                </c:pt>
                <c:pt idx="2966">
                  <c:v>35888</c:v>
                </c:pt>
                <c:pt idx="2967">
                  <c:v>35891</c:v>
                </c:pt>
                <c:pt idx="2968">
                  <c:v>35892</c:v>
                </c:pt>
                <c:pt idx="2969">
                  <c:v>35893</c:v>
                </c:pt>
                <c:pt idx="2970">
                  <c:v>35894</c:v>
                </c:pt>
                <c:pt idx="2971">
                  <c:v>35895</c:v>
                </c:pt>
                <c:pt idx="2972">
                  <c:v>35898</c:v>
                </c:pt>
                <c:pt idx="2973">
                  <c:v>35899</c:v>
                </c:pt>
                <c:pt idx="2974">
                  <c:v>35900</c:v>
                </c:pt>
                <c:pt idx="2975">
                  <c:v>35901</c:v>
                </c:pt>
                <c:pt idx="2976">
                  <c:v>35902</c:v>
                </c:pt>
                <c:pt idx="2977">
                  <c:v>35905</c:v>
                </c:pt>
                <c:pt idx="2978">
                  <c:v>35906</c:v>
                </c:pt>
                <c:pt idx="2979">
                  <c:v>35907</c:v>
                </c:pt>
                <c:pt idx="2980">
                  <c:v>35908</c:v>
                </c:pt>
                <c:pt idx="2981">
                  <c:v>35909</c:v>
                </c:pt>
                <c:pt idx="2982">
                  <c:v>35912</c:v>
                </c:pt>
                <c:pt idx="2983">
                  <c:v>35913</c:v>
                </c:pt>
                <c:pt idx="2984">
                  <c:v>35915</c:v>
                </c:pt>
                <c:pt idx="2985">
                  <c:v>35916</c:v>
                </c:pt>
                <c:pt idx="2986">
                  <c:v>35921</c:v>
                </c:pt>
                <c:pt idx="2987">
                  <c:v>35922</c:v>
                </c:pt>
                <c:pt idx="2988">
                  <c:v>35923</c:v>
                </c:pt>
                <c:pt idx="2989">
                  <c:v>35926</c:v>
                </c:pt>
                <c:pt idx="2990">
                  <c:v>35927</c:v>
                </c:pt>
                <c:pt idx="2991">
                  <c:v>35928</c:v>
                </c:pt>
                <c:pt idx="2992">
                  <c:v>35929</c:v>
                </c:pt>
                <c:pt idx="2993">
                  <c:v>35930</c:v>
                </c:pt>
                <c:pt idx="2994">
                  <c:v>35933</c:v>
                </c:pt>
                <c:pt idx="2995">
                  <c:v>35934</c:v>
                </c:pt>
                <c:pt idx="2996">
                  <c:v>35935</c:v>
                </c:pt>
                <c:pt idx="2997">
                  <c:v>35936</c:v>
                </c:pt>
                <c:pt idx="2998">
                  <c:v>35937</c:v>
                </c:pt>
                <c:pt idx="2999">
                  <c:v>35940</c:v>
                </c:pt>
                <c:pt idx="3000">
                  <c:v>35941</c:v>
                </c:pt>
                <c:pt idx="3001">
                  <c:v>35942</c:v>
                </c:pt>
                <c:pt idx="3002">
                  <c:v>35943</c:v>
                </c:pt>
                <c:pt idx="3003">
                  <c:v>35944</c:v>
                </c:pt>
                <c:pt idx="3004">
                  <c:v>35947</c:v>
                </c:pt>
                <c:pt idx="3005">
                  <c:v>35948</c:v>
                </c:pt>
                <c:pt idx="3006">
                  <c:v>35949</c:v>
                </c:pt>
                <c:pt idx="3007">
                  <c:v>35950</c:v>
                </c:pt>
                <c:pt idx="3008">
                  <c:v>35951</c:v>
                </c:pt>
                <c:pt idx="3009">
                  <c:v>35954</c:v>
                </c:pt>
                <c:pt idx="3010">
                  <c:v>35955</c:v>
                </c:pt>
                <c:pt idx="3011">
                  <c:v>35956</c:v>
                </c:pt>
                <c:pt idx="3012">
                  <c:v>35957</c:v>
                </c:pt>
                <c:pt idx="3013">
                  <c:v>35958</c:v>
                </c:pt>
                <c:pt idx="3014">
                  <c:v>35961</c:v>
                </c:pt>
                <c:pt idx="3015">
                  <c:v>35962</c:v>
                </c:pt>
                <c:pt idx="3016">
                  <c:v>35963</c:v>
                </c:pt>
                <c:pt idx="3017">
                  <c:v>35964</c:v>
                </c:pt>
                <c:pt idx="3018">
                  <c:v>35965</c:v>
                </c:pt>
                <c:pt idx="3019">
                  <c:v>35968</c:v>
                </c:pt>
                <c:pt idx="3020">
                  <c:v>35969</c:v>
                </c:pt>
                <c:pt idx="3021">
                  <c:v>35970</c:v>
                </c:pt>
                <c:pt idx="3022">
                  <c:v>35971</c:v>
                </c:pt>
                <c:pt idx="3023">
                  <c:v>35972</c:v>
                </c:pt>
                <c:pt idx="3024">
                  <c:v>35975</c:v>
                </c:pt>
                <c:pt idx="3025">
                  <c:v>35976</c:v>
                </c:pt>
                <c:pt idx="3026">
                  <c:v>35977</c:v>
                </c:pt>
                <c:pt idx="3027">
                  <c:v>35978</c:v>
                </c:pt>
                <c:pt idx="3028">
                  <c:v>35979</c:v>
                </c:pt>
                <c:pt idx="3029">
                  <c:v>35982</c:v>
                </c:pt>
                <c:pt idx="3030">
                  <c:v>35983</c:v>
                </c:pt>
                <c:pt idx="3031">
                  <c:v>35984</c:v>
                </c:pt>
                <c:pt idx="3032">
                  <c:v>35985</c:v>
                </c:pt>
                <c:pt idx="3033">
                  <c:v>35986</c:v>
                </c:pt>
                <c:pt idx="3034">
                  <c:v>35989</c:v>
                </c:pt>
                <c:pt idx="3035">
                  <c:v>35990</c:v>
                </c:pt>
                <c:pt idx="3036">
                  <c:v>35991</c:v>
                </c:pt>
                <c:pt idx="3037">
                  <c:v>35992</c:v>
                </c:pt>
                <c:pt idx="3038">
                  <c:v>35993</c:v>
                </c:pt>
                <c:pt idx="3039">
                  <c:v>35997</c:v>
                </c:pt>
                <c:pt idx="3040">
                  <c:v>35998</c:v>
                </c:pt>
                <c:pt idx="3041">
                  <c:v>35999</c:v>
                </c:pt>
                <c:pt idx="3042">
                  <c:v>36000</c:v>
                </c:pt>
                <c:pt idx="3043">
                  <c:v>36003</c:v>
                </c:pt>
                <c:pt idx="3044">
                  <c:v>36004</c:v>
                </c:pt>
                <c:pt idx="3045">
                  <c:v>36005</c:v>
                </c:pt>
                <c:pt idx="3046">
                  <c:v>36006</c:v>
                </c:pt>
                <c:pt idx="3047">
                  <c:v>36007</c:v>
                </c:pt>
                <c:pt idx="3048">
                  <c:v>36010</c:v>
                </c:pt>
                <c:pt idx="3049">
                  <c:v>36011</c:v>
                </c:pt>
                <c:pt idx="3050">
                  <c:v>36012</c:v>
                </c:pt>
                <c:pt idx="3051">
                  <c:v>36013</c:v>
                </c:pt>
                <c:pt idx="3052">
                  <c:v>36014</c:v>
                </c:pt>
                <c:pt idx="3053">
                  <c:v>36017</c:v>
                </c:pt>
                <c:pt idx="3054">
                  <c:v>36018</c:v>
                </c:pt>
                <c:pt idx="3055">
                  <c:v>36019</c:v>
                </c:pt>
                <c:pt idx="3056">
                  <c:v>36020</c:v>
                </c:pt>
                <c:pt idx="3057">
                  <c:v>36021</c:v>
                </c:pt>
                <c:pt idx="3058">
                  <c:v>36024</c:v>
                </c:pt>
                <c:pt idx="3059">
                  <c:v>36025</c:v>
                </c:pt>
                <c:pt idx="3060">
                  <c:v>36026</c:v>
                </c:pt>
                <c:pt idx="3061">
                  <c:v>36027</c:v>
                </c:pt>
                <c:pt idx="3062">
                  <c:v>36028</c:v>
                </c:pt>
                <c:pt idx="3063">
                  <c:v>36031</c:v>
                </c:pt>
                <c:pt idx="3064">
                  <c:v>36032</c:v>
                </c:pt>
                <c:pt idx="3065">
                  <c:v>36033</c:v>
                </c:pt>
                <c:pt idx="3066">
                  <c:v>36034</c:v>
                </c:pt>
                <c:pt idx="3067">
                  <c:v>36035</c:v>
                </c:pt>
                <c:pt idx="3068">
                  <c:v>36038</c:v>
                </c:pt>
                <c:pt idx="3069">
                  <c:v>36039</c:v>
                </c:pt>
                <c:pt idx="3070">
                  <c:v>36040</c:v>
                </c:pt>
                <c:pt idx="3071">
                  <c:v>36041</c:v>
                </c:pt>
                <c:pt idx="3072">
                  <c:v>36042</c:v>
                </c:pt>
                <c:pt idx="3073">
                  <c:v>36045</c:v>
                </c:pt>
                <c:pt idx="3074">
                  <c:v>36046</c:v>
                </c:pt>
                <c:pt idx="3075">
                  <c:v>36047</c:v>
                </c:pt>
                <c:pt idx="3076">
                  <c:v>36048</c:v>
                </c:pt>
                <c:pt idx="3077">
                  <c:v>36049</c:v>
                </c:pt>
                <c:pt idx="3078">
                  <c:v>36052</c:v>
                </c:pt>
                <c:pt idx="3079">
                  <c:v>36054</c:v>
                </c:pt>
                <c:pt idx="3080">
                  <c:v>36055</c:v>
                </c:pt>
                <c:pt idx="3081">
                  <c:v>36056</c:v>
                </c:pt>
                <c:pt idx="3082">
                  <c:v>36059</c:v>
                </c:pt>
                <c:pt idx="3083">
                  <c:v>36060</c:v>
                </c:pt>
                <c:pt idx="3084">
                  <c:v>36062</c:v>
                </c:pt>
                <c:pt idx="3085">
                  <c:v>36063</c:v>
                </c:pt>
                <c:pt idx="3086">
                  <c:v>36066</c:v>
                </c:pt>
                <c:pt idx="3087">
                  <c:v>36067</c:v>
                </c:pt>
                <c:pt idx="3088">
                  <c:v>36068</c:v>
                </c:pt>
                <c:pt idx="3089">
                  <c:v>36069</c:v>
                </c:pt>
                <c:pt idx="3090">
                  <c:v>36070</c:v>
                </c:pt>
                <c:pt idx="3091">
                  <c:v>36073</c:v>
                </c:pt>
                <c:pt idx="3092">
                  <c:v>36074</c:v>
                </c:pt>
                <c:pt idx="3093">
                  <c:v>36075</c:v>
                </c:pt>
                <c:pt idx="3094">
                  <c:v>36076</c:v>
                </c:pt>
                <c:pt idx="3095">
                  <c:v>36077</c:v>
                </c:pt>
                <c:pt idx="3096">
                  <c:v>36080</c:v>
                </c:pt>
                <c:pt idx="3097">
                  <c:v>36081</c:v>
                </c:pt>
                <c:pt idx="3098">
                  <c:v>36082</c:v>
                </c:pt>
                <c:pt idx="3099">
                  <c:v>36083</c:v>
                </c:pt>
                <c:pt idx="3100">
                  <c:v>36084</c:v>
                </c:pt>
                <c:pt idx="3101">
                  <c:v>36087</c:v>
                </c:pt>
                <c:pt idx="3102">
                  <c:v>36088</c:v>
                </c:pt>
                <c:pt idx="3103">
                  <c:v>36089</c:v>
                </c:pt>
                <c:pt idx="3104">
                  <c:v>36090</c:v>
                </c:pt>
                <c:pt idx="3105">
                  <c:v>36091</c:v>
                </c:pt>
                <c:pt idx="3106">
                  <c:v>36094</c:v>
                </c:pt>
                <c:pt idx="3107">
                  <c:v>36095</c:v>
                </c:pt>
                <c:pt idx="3108">
                  <c:v>36096</c:v>
                </c:pt>
                <c:pt idx="3109">
                  <c:v>36097</c:v>
                </c:pt>
                <c:pt idx="3110">
                  <c:v>36098</c:v>
                </c:pt>
                <c:pt idx="3111">
                  <c:v>36101</c:v>
                </c:pt>
                <c:pt idx="3112">
                  <c:v>36103</c:v>
                </c:pt>
                <c:pt idx="3113">
                  <c:v>36104</c:v>
                </c:pt>
                <c:pt idx="3114">
                  <c:v>36105</c:v>
                </c:pt>
                <c:pt idx="3115">
                  <c:v>36108</c:v>
                </c:pt>
                <c:pt idx="3116">
                  <c:v>36109</c:v>
                </c:pt>
                <c:pt idx="3117">
                  <c:v>36110</c:v>
                </c:pt>
                <c:pt idx="3118">
                  <c:v>36111</c:v>
                </c:pt>
                <c:pt idx="3119">
                  <c:v>36112</c:v>
                </c:pt>
                <c:pt idx="3120">
                  <c:v>36115</c:v>
                </c:pt>
                <c:pt idx="3121">
                  <c:v>36116</c:v>
                </c:pt>
                <c:pt idx="3122">
                  <c:v>36117</c:v>
                </c:pt>
                <c:pt idx="3123">
                  <c:v>36118</c:v>
                </c:pt>
                <c:pt idx="3124">
                  <c:v>36119</c:v>
                </c:pt>
                <c:pt idx="3125">
                  <c:v>36123</c:v>
                </c:pt>
                <c:pt idx="3126">
                  <c:v>36124</c:v>
                </c:pt>
                <c:pt idx="3127">
                  <c:v>36125</c:v>
                </c:pt>
                <c:pt idx="3128">
                  <c:v>36126</c:v>
                </c:pt>
                <c:pt idx="3129">
                  <c:v>36129</c:v>
                </c:pt>
                <c:pt idx="3130">
                  <c:v>36130</c:v>
                </c:pt>
                <c:pt idx="3131">
                  <c:v>36131</c:v>
                </c:pt>
                <c:pt idx="3132">
                  <c:v>36132</c:v>
                </c:pt>
                <c:pt idx="3133">
                  <c:v>36133</c:v>
                </c:pt>
                <c:pt idx="3134">
                  <c:v>36136</c:v>
                </c:pt>
                <c:pt idx="3135">
                  <c:v>36137</c:v>
                </c:pt>
                <c:pt idx="3136">
                  <c:v>36138</c:v>
                </c:pt>
                <c:pt idx="3137">
                  <c:v>36139</c:v>
                </c:pt>
                <c:pt idx="3138">
                  <c:v>36140</c:v>
                </c:pt>
                <c:pt idx="3139">
                  <c:v>36143</c:v>
                </c:pt>
                <c:pt idx="3140">
                  <c:v>36144</c:v>
                </c:pt>
                <c:pt idx="3141">
                  <c:v>36145</c:v>
                </c:pt>
                <c:pt idx="3142">
                  <c:v>36146</c:v>
                </c:pt>
                <c:pt idx="3143">
                  <c:v>36147</c:v>
                </c:pt>
                <c:pt idx="3144">
                  <c:v>36150</c:v>
                </c:pt>
                <c:pt idx="3145">
                  <c:v>36151</c:v>
                </c:pt>
                <c:pt idx="3146">
                  <c:v>36153</c:v>
                </c:pt>
                <c:pt idx="3147">
                  <c:v>36154</c:v>
                </c:pt>
                <c:pt idx="3148">
                  <c:v>36157</c:v>
                </c:pt>
                <c:pt idx="3149">
                  <c:v>36158</c:v>
                </c:pt>
                <c:pt idx="3150">
                  <c:v>36159</c:v>
                </c:pt>
                <c:pt idx="3151">
                  <c:v>36164</c:v>
                </c:pt>
                <c:pt idx="3152">
                  <c:v>36165</c:v>
                </c:pt>
                <c:pt idx="3153">
                  <c:v>36166</c:v>
                </c:pt>
                <c:pt idx="3154">
                  <c:v>36167</c:v>
                </c:pt>
                <c:pt idx="3155">
                  <c:v>36168</c:v>
                </c:pt>
                <c:pt idx="3156">
                  <c:v>36171</c:v>
                </c:pt>
                <c:pt idx="3157">
                  <c:v>36172</c:v>
                </c:pt>
                <c:pt idx="3158">
                  <c:v>36173</c:v>
                </c:pt>
                <c:pt idx="3159">
                  <c:v>36174</c:v>
                </c:pt>
                <c:pt idx="3160">
                  <c:v>36178</c:v>
                </c:pt>
                <c:pt idx="3161">
                  <c:v>36179</c:v>
                </c:pt>
                <c:pt idx="3162">
                  <c:v>36180</c:v>
                </c:pt>
                <c:pt idx="3163">
                  <c:v>36181</c:v>
                </c:pt>
                <c:pt idx="3164">
                  <c:v>36182</c:v>
                </c:pt>
                <c:pt idx="3165">
                  <c:v>36185</c:v>
                </c:pt>
                <c:pt idx="3166">
                  <c:v>36186</c:v>
                </c:pt>
                <c:pt idx="3167">
                  <c:v>36187</c:v>
                </c:pt>
                <c:pt idx="3168">
                  <c:v>36188</c:v>
                </c:pt>
                <c:pt idx="3169">
                  <c:v>36189</c:v>
                </c:pt>
                <c:pt idx="3170">
                  <c:v>36192</c:v>
                </c:pt>
                <c:pt idx="3171">
                  <c:v>36193</c:v>
                </c:pt>
                <c:pt idx="3172">
                  <c:v>36194</c:v>
                </c:pt>
                <c:pt idx="3173">
                  <c:v>36195</c:v>
                </c:pt>
                <c:pt idx="3174">
                  <c:v>36196</c:v>
                </c:pt>
                <c:pt idx="3175">
                  <c:v>36199</c:v>
                </c:pt>
                <c:pt idx="3176">
                  <c:v>36200</c:v>
                </c:pt>
                <c:pt idx="3177">
                  <c:v>36201</c:v>
                </c:pt>
                <c:pt idx="3178">
                  <c:v>36203</c:v>
                </c:pt>
                <c:pt idx="3179">
                  <c:v>36206</c:v>
                </c:pt>
                <c:pt idx="3180">
                  <c:v>36207</c:v>
                </c:pt>
                <c:pt idx="3181">
                  <c:v>36208</c:v>
                </c:pt>
                <c:pt idx="3182">
                  <c:v>36209</c:v>
                </c:pt>
                <c:pt idx="3183">
                  <c:v>36210</c:v>
                </c:pt>
                <c:pt idx="3184">
                  <c:v>36213</c:v>
                </c:pt>
                <c:pt idx="3185">
                  <c:v>36214</c:v>
                </c:pt>
                <c:pt idx="3186">
                  <c:v>36215</c:v>
                </c:pt>
                <c:pt idx="3187">
                  <c:v>36216</c:v>
                </c:pt>
                <c:pt idx="3188">
                  <c:v>36217</c:v>
                </c:pt>
                <c:pt idx="3189">
                  <c:v>36220</c:v>
                </c:pt>
                <c:pt idx="3190">
                  <c:v>36221</c:v>
                </c:pt>
                <c:pt idx="3191">
                  <c:v>36222</c:v>
                </c:pt>
                <c:pt idx="3192">
                  <c:v>36223</c:v>
                </c:pt>
                <c:pt idx="3193">
                  <c:v>36224</c:v>
                </c:pt>
                <c:pt idx="3194">
                  <c:v>36227</c:v>
                </c:pt>
                <c:pt idx="3195">
                  <c:v>36228</c:v>
                </c:pt>
                <c:pt idx="3196">
                  <c:v>36229</c:v>
                </c:pt>
                <c:pt idx="3197">
                  <c:v>36230</c:v>
                </c:pt>
                <c:pt idx="3198">
                  <c:v>36231</c:v>
                </c:pt>
                <c:pt idx="3199">
                  <c:v>36234</c:v>
                </c:pt>
                <c:pt idx="3200">
                  <c:v>36235</c:v>
                </c:pt>
                <c:pt idx="3201">
                  <c:v>36236</c:v>
                </c:pt>
                <c:pt idx="3202">
                  <c:v>36237</c:v>
                </c:pt>
                <c:pt idx="3203">
                  <c:v>36238</c:v>
                </c:pt>
                <c:pt idx="3204">
                  <c:v>36242</c:v>
                </c:pt>
                <c:pt idx="3205">
                  <c:v>36243</c:v>
                </c:pt>
                <c:pt idx="3206">
                  <c:v>36244</c:v>
                </c:pt>
                <c:pt idx="3207">
                  <c:v>36245</c:v>
                </c:pt>
                <c:pt idx="3208">
                  <c:v>36248</c:v>
                </c:pt>
                <c:pt idx="3209">
                  <c:v>36249</c:v>
                </c:pt>
                <c:pt idx="3210">
                  <c:v>36250</c:v>
                </c:pt>
                <c:pt idx="3211">
                  <c:v>36251</c:v>
                </c:pt>
                <c:pt idx="3212">
                  <c:v>36252</c:v>
                </c:pt>
                <c:pt idx="3213">
                  <c:v>36255</c:v>
                </c:pt>
                <c:pt idx="3214">
                  <c:v>36256</c:v>
                </c:pt>
                <c:pt idx="3215">
                  <c:v>36257</c:v>
                </c:pt>
                <c:pt idx="3216">
                  <c:v>36258</c:v>
                </c:pt>
                <c:pt idx="3217">
                  <c:v>36259</c:v>
                </c:pt>
                <c:pt idx="3218">
                  <c:v>36262</c:v>
                </c:pt>
                <c:pt idx="3219">
                  <c:v>36263</c:v>
                </c:pt>
                <c:pt idx="3220">
                  <c:v>36264</c:v>
                </c:pt>
                <c:pt idx="3221">
                  <c:v>36265</c:v>
                </c:pt>
                <c:pt idx="3222">
                  <c:v>36266</c:v>
                </c:pt>
                <c:pt idx="3223">
                  <c:v>36269</c:v>
                </c:pt>
                <c:pt idx="3224">
                  <c:v>36270</c:v>
                </c:pt>
                <c:pt idx="3225">
                  <c:v>36271</c:v>
                </c:pt>
                <c:pt idx="3226">
                  <c:v>36272</c:v>
                </c:pt>
                <c:pt idx="3227">
                  <c:v>36273</c:v>
                </c:pt>
                <c:pt idx="3228">
                  <c:v>36276</c:v>
                </c:pt>
                <c:pt idx="3229">
                  <c:v>36277</c:v>
                </c:pt>
                <c:pt idx="3230">
                  <c:v>36278</c:v>
                </c:pt>
                <c:pt idx="3231">
                  <c:v>36280</c:v>
                </c:pt>
                <c:pt idx="3232">
                  <c:v>36286</c:v>
                </c:pt>
                <c:pt idx="3233">
                  <c:v>36287</c:v>
                </c:pt>
                <c:pt idx="3234">
                  <c:v>36290</c:v>
                </c:pt>
                <c:pt idx="3235">
                  <c:v>36291</c:v>
                </c:pt>
                <c:pt idx="3236">
                  <c:v>36292</c:v>
                </c:pt>
                <c:pt idx="3237">
                  <c:v>36293</c:v>
                </c:pt>
                <c:pt idx="3238">
                  <c:v>36294</c:v>
                </c:pt>
                <c:pt idx="3239">
                  <c:v>36297</c:v>
                </c:pt>
                <c:pt idx="3240">
                  <c:v>36298</c:v>
                </c:pt>
                <c:pt idx="3241">
                  <c:v>36299</c:v>
                </c:pt>
                <c:pt idx="3242">
                  <c:v>36300</c:v>
                </c:pt>
                <c:pt idx="3243">
                  <c:v>36301</c:v>
                </c:pt>
                <c:pt idx="3244">
                  <c:v>36304</c:v>
                </c:pt>
                <c:pt idx="3245">
                  <c:v>36305</c:v>
                </c:pt>
                <c:pt idx="3246">
                  <c:v>36306</c:v>
                </c:pt>
                <c:pt idx="3247">
                  <c:v>36307</c:v>
                </c:pt>
                <c:pt idx="3248">
                  <c:v>36308</c:v>
                </c:pt>
                <c:pt idx="3249">
                  <c:v>36311</c:v>
                </c:pt>
                <c:pt idx="3250">
                  <c:v>36312</c:v>
                </c:pt>
                <c:pt idx="3251">
                  <c:v>36313</c:v>
                </c:pt>
                <c:pt idx="3252">
                  <c:v>36314</c:v>
                </c:pt>
                <c:pt idx="3253">
                  <c:v>36315</c:v>
                </c:pt>
                <c:pt idx="3254">
                  <c:v>36318</c:v>
                </c:pt>
                <c:pt idx="3255">
                  <c:v>36319</c:v>
                </c:pt>
                <c:pt idx="3256">
                  <c:v>36320</c:v>
                </c:pt>
                <c:pt idx="3257">
                  <c:v>36321</c:v>
                </c:pt>
                <c:pt idx="3258">
                  <c:v>36322</c:v>
                </c:pt>
                <c:pt idx="3259">
                  <c:v>36325</c:v>
                </c:pt>
                <c:pt idx="3260">
                  <c:v>36326</c:v>
                </c:pt>
                <c:pt idx="3261">
                  <c:v>36327</c:v>
                </c:pt>
                <c:pt idx="3262">
                  <c:v>36328</c:v>
                </c:pt>
                <c:pt idx="3263">
                  <c:v>36329</c:v>
                </c:pt>
                <c:pt idx="3264">
                  <c:v>36332</c:v>
                </c:pt>
                <c:pt idx="3265">
                  <c:v>36333</c:v>
                </c:pt>
                <c:pt idx="3266">
                  <c:v>36334</c:v>
                </c:pt>
                <c:pt idx="3267">
                  <c:v>36335</c:v>
                </c:pt>
                <c:pt idx="3268">
                  <c:v>36336</c:v>
                </c:pt>
                <c:pt idx="3269">
                  <c:v>36339</c:v>
                </c:pt>
                <c:pt idx="3270">
                  <c:v>36340</c:v>
                </c:pt>
                <c:pt idx="3271">
                  <c:v>36341</c:v>
                </c:pt>
                <c:pt idx="3272">
                  <c:v>36342</c:v>
                </c:pt>
                <c:pt idx="3273">
                  <c:v>36343</c:v>
                </c:pt>
                <c:pt idx="3274">
                  <c:v>36346</c:v>
                </c:pt>
                <c:pt idx="3275">
                  <c:v>36347</c:v>
                </c:pt>
                <c:pt idx="3276">
                  <c:v>36348</c:v>
                </c:pt>
                <c:pt idx="3277">
                  <c:v>36349</c:v>
                </c:pt>
                <c:pt idx="3278">
                  <c:v>36350</c:v>
                </c:pt>
                <c:pt idx="3279">
                  <c:v>36353</c:v>
                </c:pt>
                <c:pt idx="3280">
                  <c:v>36354</c:v>
                </c:pt>
                <c:pt idx="3281">
                  <c:v>36355</c:v>
                </c:pt>
                <c:pt idx="3282">
                  <c:v>36356</c:v>
                </c:pt>
                <c:pt idx="3283">
                  <c:v>36357</c:v>
                </c:pt>
                <c:pt idx="3284">
                  <c:v>36360</c:v>
                </c:pt>
                <c:pt idx="3285">
                  <c:v>36362</c:v>
                </c:pt>
                <c:pt idx="3286">
                  <c:v>36363</c:v>
                </c:pt>
                <c:pt idx="3287">
                  <c:v>36364</c:v>
                </c:pt>
                <c:pt idx="3288">
                  <c:v>36367</c:v>
                </c:pt>
                <c:pt idx="3289">
                  <c:v>36368</c:v>
                </c:pt>
                <c:pt idx="3290">
                  <c:v>36369</c:v>
                </c:pt>
                <c:pt idx="3291">
                  <c:v>36370</c:v>
                </c:pt>
                <c:pt idx="3292">
                  <c:v>36371</c:v>
                </c:pt>
                <c:pt idx="3293">
                  <c:v>36374</c:v>
                </c:pt>
                <c:pt idx="3294">
                  <c:v>36375</c:v>
                </c:pt>
                <c:pt idx="3295">
                  <c:v>36376</c:v>
                </c:pt>
                <c:pt idx="3296">
                  <c:v>36377</c:v>
                </c:pt>
                <c:pt idx="3297">
                  <c:v>36378</c:v>
                </c:pt>
                <c:pt idx="3298">
                  <c:v>36381</c:v>
                </c:pt>
                <c:pt idx="3299">
                  <c:v>36382</c:v>
                </c:pt>
                <c:pt idx="3300">
                  <c:v>36383</c:v>
                </c:pt>
                <c:pt idx="3301">
                  <c:v>36384</c:v>
                </c:pt>
                <c:pt idx="3302">
                  <c:v>36385</c:v>
                </c:pt>
                <c:pt idx="3303">
                  <c:v>36388</c:v>
                </c:pt>
                <c:pt idx="3304">
                  <c:v>36389</c:v>
                </c:pt>
                <c:pt idx="3305">
                  <c:v>36390</c:v>
                </c:pt>
                <c:pt idx="3306">
                  <c:v>36391</c:v>
                </c:pt>
                <c:pt idx="3307">
                  <c:v>36392</c:v>
                </c:pt>
                <c:pt idx="3308">
                  <c:v>36395</c:v>
                </c:pt>
                <c:pt idx="3309">
                  <c:v>36396</c:v>
                </c:pt>
                <c:pt idx="3310">
                  <c:v>36397</c:v>
                </c:pt>
                <c:pt idx="3311">
                  <c:v>36398</c:v>
                </c:pt>
                <c:pt idx="3312">
                  <c:v>36399</c:v>
                </c:pt>
                <c:pt idx="3313">
                  <c:v>36402</c:v>
                </c:pt>
                <c:pt idx="3314">
                  <c:v>36403</c:v>
                </c:pt>
                <c:pt idx="3315">
                  <c:v>36404</c:v>
                </c:pt>
                <c:pt idx="3316">
                  <c:v>36405</c:v>
                </c:pt>
                <c:pt idx="3317">
                  <c:v>36406</c:v>
                </c:pt>
                <c:pt idx="3318">
                  <c:v>36409</c:v>
                </c:pt>
                <c:pt idx="3319">
                  <c:v>36410</c:v>
                </c:pt>
                <c:pt idx="3320">
                  <c:v>36411</c:v>
                </c:pt>
                <c:pt idx="3321">
                  <c:v>36412</c:v>
                </c:pt>
                <c:pt idx="3322">
                  <c:v>36413</c:v>
                </c:pt>
                <c:pt idx="3323">
                  <c:v>36416</c:v>
                </c:pt>
                <c:pt idx="3324">
                  <c:v>36417</c:v>
                </c:pt>
                <c:pt idx="3325">
                  <c:v>36419</c:v>
                </c:pt>
                <c:pt idx="3326">
                  <c:v>36420</c:v>
                </c:pt>
                <c:pt idx="3327">
                  <c:v>36423</c:v>
                </c:pt>
                <c:pt idx="3328">
                  <c:v>36424</c:v>
                </c:pt>
                <c:pt idx="3329">
                  <c:v>36425</c:v>
                </c:pt>
                <c:pt idx="3330">
                  <c:v>36427</c:v>
                </c:pt>
                <c:pt idx="3331">
                  <c:v>36430</c:v>
                </c:pt>
                <c:pt idx="3332">
                  <c:v>36431</c:v>
                </c:pt>
                <c:pt idx="3333">
                  <c:v>36432</c:v>
                </c:pt>
                <c:pt idx="3334">
                  <c:v>36433</c:v>
                </c:pt>
                <c:pt idx="3335">
                  <c:v>36434</c:v>
                </c:pt>
                <c:pt idx="3336">
                  <c:v>36437</c:v>
                </c:pt>
                <c:pt idx="3337">
                  <c:v>36438</c:v>
                </c:pt>
                <c:pt idx="3338">
                  <c:v>36439</c:v>
                </c:pt>
                <c:pt idx="3339">
                  <c:v>36440</c:v>
                </c:pt>
                <c:pt idx="3340">
                  <c:v>36441</c:v>
                </c:pt>
                <c:pt idx="3341">
                  <c:v>36445</c:v>
                </c:pt>
                <c:pt idx="3342">
                  <c:v>36446</c:v>
                </c:pt>
                <c:pt idx="3343">
                  <c:v>36447</c:v>
                </c:pt>
                <c:pt idx="3344">
                  <c:v>36448</c:v>
                </c:pt>
                <c:pt idx="3345">
                  <c:v>36451</c:v>
                </c:pt>
                <c:pt idx="3346">
                  <c:v>36452</c:v>
                </c:pt>
                <c:pt idx="3347">
                  <c:v>36453</c:v>
                </c:pt>
                <c:pt idx="3348">
                  <c:v>36454</c:v>
                </c:pt>
                <c:pt idx="3349">
                  <c:v>36455</c:v>
                </c:pt>
                <c:pt idx="3350">
                  <c:v>36458</c:v>
                </c:pt>
                <c:pt idx="3351">
                  <c:v>36459</c:v>
                </c:pt>
                <c:pt idx="3352">
                  <c:v>36460</c:v>
                </c:pt>
                <c:pt idx="3353">
                  <c:v>36461</c:v>
                </c:pt>
                <c:pt idx="3354">
                  <c:v>36462</c:v>
                </c:pt>
                <c:pt idx="3355">
                  <c:v>36465</c:v>
                </c:pt>
                <c:pt idx="3356">
                  <c:v>36466</c:v>
                </c:pt>
                <c:pt idx="3357">
                  <c:v>36468</c:v>
                </c:pt>
                <c:pt idx="3358">
                  <c:v>36469</c:v>
                </c:pt>
                <c:pt idx="3359">
                  <c:v>36472</c:v>
                </c:pt>
                <c:pt idx="3360">
                  <c:v>36473</c:v>
                </c:pt>
                <c:pt idx="3361">
                  <c:v>36474</c:v>
                </c:pt>
                <c:pt idx="3362">
                  <c:v>36475</c:v>
                </c:pt>
                <c:pt idx="3363">
                  <c:v>36476</c:v>
                </c:pt>
                <c:pt idx="3364">
                  <c:v>36479</c:v>
                </c:pt>
                <c:pt idx="3365">
                  <c:v>36480</c:v>
                </c:pt>
                <c:pt idx="3366">
                  <c:v>36481</c:v>
                </c:pt>
                <c:pt idx="3367">
                  <c:v>36482</c:v>
                </c:pt>
                <c:pt idx="3368">
                  <c:v>36483</c:v>
                </c:pt>
                <c:pt idx="3369">
                  <c:v>36486</c:v>
                </c:pt>
                <c:pt idx="3370">
                  <c:v>36488</c:v>
                </c:pt>
                <c:pt idx="3371">
                  <c:v>36489</c:v>
                </c:pt>
                <c:pt idx="3372">
                  <c:v>36490</c:v>
                </c:pt>
                <c:pt idx="3373">
                  <c:v>36493</c:v>
                </c:pt>
                <c:pt idx="3374">
                  <c:v>36494</c:v>
                </c:pt>
                <c:pt idx="3375">
                  <c:v>36495</c:v>
                </c:pt>
                <c:pt idx="3376">
                  <c:v>36496</c:v>
                </c:pt>
                <c:pt idx="3377">
                  <c:v>36497</c:v>
                </c:pt>
                <c:pt idx="3378">
                  <c:v>36500</c:v>
                </c:pt>
                <c:pt idx="3379">
                  <c:v>36501</c:v>
                </c:pt>
                <c:pt idx="3380">
                  <c:v>36502</c:v>
                </c:pt>
                <c:pt idx="3381">
                  <c:v>36503</c:v>
                </c:pt>
                <c:pt idx="3382">
                  <c:v>36504</c:v>
                </c:pt>
                <c:pt idx="3383">
                  <c:v>36507</c:v>
                </c:pt>
                <c:pt idx="3384">
                  <c:v>36508</c:v>
                </c:pt>
                <c:pt idx="3385">
                  <c:v>36509</c:v>
                </c:pt>
                <c:pt idx="3386">
                  <c:v>36510</c:v>
                </c:pt>
                <c:pt idx="3387">
                  <c:v>36511</c:v>
                </c:pt>
                <c:pt idx="3388">
                  <c:v>36514</c:v>
                </c:pt>
                <c:pt idx="3389">
                  <c:v>36515</c:v>
                </c:pt>
                <c:pt idx="3390">
                  <c:v>36516</c:v>
                </c:pt>
                <c:pt idx="3391">
                  <c:v>36518</c:v>
                </c:pt>
                <c:pt idx="3392">
                  <c:v>36521</c:v>
                </c:pt>
                <c:pt idx="3393">
                  <c:v>36522</c:v>
                </c:pt>
                <c:pt idx="3394">
                  <c:v>36523</c:v>
                </c:pt>
                <c:pt idx="3395">
                  <c:v>36524</c:v>
                </c:pt>
                <c:pt idx="3396">
                  <c:v>36529</c:v>
                </c:pt>
                <c:pt idx="3397">
                  <c:v>36530</c:v>
                </c:pt>
                <c:pt idx="3398">
                  <c:v>36531</c:v>
                </c:pt>
                <c:pt idx="3399">
                  <c:v>36532</c:v>
                </c:pt>
                <c:pt idx="3400">
                  <c:v>36536</c:v>
                </c:pt>
                <c:pt idx="3401">
                  <c:v>36537</c:v>
                </c:pt>
                <c:pt idx="3402">
                  <c:v>36538</c:v>
                </c:pt>
                <c:pt idx="3403">
                  <c:v>36539</c:v>
                </c:pt>
                <c:pt idx="3404">
                  <c:v>36542</c:v>
                </c:pt>
                <c:pt idx="3405">
                  <c:v>36543</c:v>
                </c:pt>
                <c:pt idx="3406">
                  <c:v>36544</c:v>
                </c:pt>
                <c:pt idx="3407">
                  <c:v>36545</c:v>
                </c:pt>
                <c:pt idx="3408">
                  <c:v>36546</c:v>
                </c:pt>
                <c:pt idx="3409">
                  <c:v>36549</c:v>
                </c:pt>
                <c:pt idx="3410">
                  <c:v>36550</c:v>
                </c:pt>
                <c:pt idx="3411">
                  <c:v>36551</c:v>
                </c:pt>
                <c:pt idx="3412">
                  <c:v>36552</c:v>
                </c:pt>
                <c:pt idx="3413">
                  <c:v>36553</c:v>
                </c:pt>
                <c:pt idx="3414">
                  <c:v>36556</c:v>
                </c:pt>
                <c:pt idx="3415">
                  <c:v>36557</c:v>
                </c:pt>
                <c:pt idx="3416">
                  <c:v>36558</c:v>
                </c:pt>
                <c:pt idx="3417">
                  <c:v>36559</c:v>
                </c:pt>
                <c:pt idx="3418">
                  <c:v>36560</c:v>
                </c:pt>
                <c:pt idx="3419">
                  <c:v>36563</c:v>
                </c:pt>
                <c:pt idx="3420">
                  <c:v>36564</c:v>
                </c:pt>
                <c:pt idx="3421">
                  <c:v>36565</c:v>
                </c:pt>
                <c:pt idx="3422">
                  <c:v>36566</c:v>
                </c:pt>
                <c:pt idx="3423">
                  <c:v>36570</c:v>
                </c:pt>
                <c:pt idx="3424">
                  <c:v>36571</c:v>
                </c:pt>
                <c:pt idx="3425">
                  <c:v>36572</c:v>
                </c:pt>
                <c:pt idx="3426">
                  <c:v>36573</c:v>
                </c:pt>
                <c:pt idx="3427">
                  <c:v>36574</c:v>
                </c:pt>
                <c:pt idx="3428">
                  <c:v>36577</c:v>
                </c:pt>
                <c:pt idx="3429">
                  <c:v>36578</c:v>
                </c:pt>
                <c:pt idx="3430">
                  <c:v>36579</c:v>
                </c:pt>
                <c:pt idx="3431">
                  <c:v>36580</c:v>
                </c:pt>
                <c:pt idx="3432">
                  <c:v>36581</c:v>
                </c:pt>
                <c:pt idx="3433">
                  <c:v>36584</c:v>
                </c:pt>
                <c:pt idx="3434">
                  <c:v>36585</c:v>
                </c:pt>
                <c:pt idx="3435">
                  <c:v>36586</c:v>
                </c:pt>
                <c:pt idx="3436">
                  <c:v>36587</c:v>
                </c:pt>
                <c:pt idx="3437">
                  <c:v>36588</c:v>
                </c:pt>
                <c:pt idx="3438">
                  <c:v>36591</c:v>
                </c:pt>
                <c:pt idx="3439">
                  <c:v>36592</c:v>
                </c:pt>
                <c:pt idx="3440">
                  <c:v>36593</c:v>
                </c:pt>
                <c:pt idx="3441">
                  <c:v>36594</c:v>
                </c:pt>
                <c:pt idx="3442">
                  <c:v>36595</c:v>
                </c:pt>
                <c:pt idx="3443">
                  <c:v>36598</c:v>
                </c:pt>
                <c:pt idx="3444">
                  <c:v>36599</c:v>
                </c:pt>
                <c:pt idx="3445">
                  <c:v>36600</c:v>
                </c:pt>
                <c:pt idx="3446">
                  <c:v>36601</c:v>
                </c:pt>
                <c:pt idx="3447">
                  <c:v>36602</c:v>
                </c:pt>
                <c:pt idx="3448">
                  <c:v>36606</c:v>
                </c:pt>
                <c:pt idx="3449">
                  <c:v>36607</c:v>
                </c:pt>
                <c:pt idx="3450">
                  <c:v>36608</c:v>
                </c:pt>
                <c:pt idx="3451">
                  <c:v>36609</c:v>
                </c:pt>
                <c:pt idx="3452">
                  <c:v>36612</c:v>
                </c:pt>
                <c:pt idx="3453">
                  <c:v>36613</c:v>
                </c:pt>
                <c:pt idx="3454">
                  <c:v>36614</c:v>
                </c:pt>
                <c:pt idx="3455">
                  <c:v>36615</c:v>
                </c:pt>
                <c:pt idx="3456">
                  <c:v>36616</c:v>
                </c:pt>
                <c:pt idx="3457">
                  <c:v>36619</c:v>
                </c:pt>
                <c:pt idx="3458">
                  <c:v>36620</c:v>
                </c:pt>
                <c:pt idx="3459">
                  <c:v>36621</c:v>
                </c:pt>
                <c:pt idx="3460">
                  <c:v>36622</c:v>
                </c:pt>
                <c:pt idx="3461">
                  <c:v>36623</c:v>
                </c:pt>
                <c:pt idx="3462">
                  <c:v>36626</c:v>
                </c:pt>
                <c:pt idx="3463">
                  <c:v>36627</c:v>
                </c:pt>
                <c:pt idx="3464">
                  <c:v>36628</c:v>
                </c:pt>
                <c:pt idx="3465">
                  <c:v>36629</c:v>
                </c:pt>
                <c:pt idx="3466">
                  <c:v>36630</c:v>
                </c:pt>
                <c:pt idx="3467">
                  <c:v>36633</c:v>
                </c:pt>
                <c:pt idx="3468">
                  <c:v>36634</c:v>
                </c:pt>
                <c:pt idx="3469">
                  <c:v>36635</c:v>
                </c:pt>
                <c:pt idx="3470">
                  <c:v>36636</c:v>
                </c:pt>
                <c:pt idx="3471">
                  <c:v>36637</c:v>
                </c:pt>
                <c:pt idx="3472">
                  <c:v>36640</c:v>
                </c:pt>
                <c:pt idx="3473">
                  <c:v>36641</c:v>
                </c:pt>
                <c:pt idx="3474">
                  <c:v>36642</c:v>
                </c:pt>
                <c:pt idx="3475">
                  <c:v>36643</c:v>
                </c:pt>
                <c:pt idx="3476">
                  <c:v>36644</c:v>
                </c:pt>
                <c:pt idx="3477">
                  <c:v>36647</c:v>
                </c:pt>
                <c:pt idx="3478">
                  <c:v>36648</c:v>
                </c:pt>
                <c:pt idx="3479">
                  <c:v>36654</c:v>
                </c:pt>
                <c:pt idx="3480">
                  <c:v>36655</c:v>
                </c:pt>
                <c:pt idx="3481">
                  <c:v>36656</c:v>
                </c:pt>
                <c:pt idx="3482">
                  <c:v>36657</c:v>
                </c:pt>
                <c:pt idx="3483">
                  <c:v>36658</c:v>
                </c:pt>
                <c:pt idx="3484">
                  <c:v>36661</c:v>
                </c:pt>
                <c:pt idx="3485">
                  <c:v>36662</c:v>
                </c:pt>
                <c:pt idx="3486">
                  <c:v>36663</c:v>
                </c:pt>
                <c:pt idx="3487">
                  <c:v>36664</c:v>
                </c:pt>
                <c:pt idx="3488">
                  <c:v>36665</c:v>
                </c:pt>
                <c:pt idx="3489">
                  <c:v>36668</c:v>
                </c:pt>
                <c:pt idx="3490">
                  <c:v>36669</c:v>
                </c:pt>
                <c:pt idx="3491">
                  <c:v>36670</c:v>
                </c:pt>
                <c:pt idx="3492">
                  <c:v>36671</c:v>
                </c:pt>
                <c:pt idx="3493">
                  <c:v>36672</c:v>
                </c:pt>
                <c:pt idx="3494">
                  <c:v>36675</c:v>
                </c:pt>
                <c:pt idx="3495">
                  <c:v>36676</c:v>
                </c:pt>
                <c:pt idx="3496">
                  <c:v>36677</c:v>
                </c:pt>
                <c:pt idx="3497">
                  <c:v>36678</c:v>
                </c:pt>
                <c:pt idx="3498">
                  <c:v>36679</c:v>
                </c:pt>
                <c:pt idx="3499">
                  <c:v>36682</c:v>
                </c:pt>
                <c:pt idx="3500">
                  <c:v>36683</c:v>
                </c:pt>
                <c:pt idx="3501">
                  <c:v>36684</c:v>
                </c:pt>
                <c:pt idx="3502">
                  <c:v>36685</c:v>
                </c:pt>
                <c:pt idx="3503">
                  <c:v>36686</c:v>
                </c:pt>
                <c:pt idx="3504">
                  <c:v>36689</c:v>
                </c:pt>
                <c:pt idx="3505">
                  <c:v>36690</c:v>
                </c:pt>
                <c:pt idx="3506">
                  <c:v>36691</c:v>
                </c:pt>
                <c:pt idx="3507">
                  <c:v>36692</c:v>
                </c:pt>
                <c:pt idx="3508">
                  <c:v>36693</c:v>
                </c:pt>
                <c:pt idx="3509">
                  <c:v>36696</c:v>
                </c:pt>
                <c:pt idx="3510">
                  <c:v>36697</c:v>
                </c:pt>
                <c:pt idx="3511">
                  <c:v>36698</c:v>
                </c:pt>
                <c:pt idx="3512">
                  <c:v>36699</c:v>
                </c:pt>
                <c:pt idx="3513">
                  <c:v>36700</c:v>
                </c:pt>
                <c:pt idx="3514">
                  <c:v>36703</c:v>
                </c:pt>
                <c:pt idx="3515">
                  <c:v>36704</c:v>
                </c:pt>
                <c:pt idx="3516">
                  <c:v>36705</c:v>
                </c:pt>
                <c:pt idx="3517">
                  <c:v>36706</c:v>
                </c:pt>
                <c:pt idx="3518">
                  <c:v>36707</c:v>
                </c:pt>
                <c:pt idx="3519">
                  <c:v>36710</c:v>
                </c:pt>
                <c:pt idx="3520">
                  <c:v>36711</c:v>
                </c:pt>
                <c:pt idx="3521">
                  <c:v>36712</c:v>
                </c:pt>
                <c:pt idx="3522">
                  <c:v>36713</c:v>
                </c:pt>
                <c:pt idx="3523">
                  <c:v>36714</c:v>
                </c:pt>
                <c:pt idx="3524">
                  <c:v>36717</c:v>
                </c:pt>
                <c:pt idx="3525">
                  <c:v>36718</c:v>
                </c:pt>
                <c:pt idx="3526">
                  <c:v>36719</c:v>
                </c:pt>
                <c:pt idx="3527">
                  <c:v>36720</c:v>
                </c:pt>
                <c:pt idx="3528">
                  <c:v>36721</c:v>
                </c:pt>
                <c:pt idx="3529">
                  <c:v>36724</c:v>
                </c:pt>
                <c:pt idx="3530">
                  <c:v>36725</c:v>
                </c:pt>
                <c:pt idx="3531">
                  <c:v>36726</c:v>
                </c:pt>
                <c:pt idx="3532">
                  <c:v>36728</c:v>
                </c:pt>
                <c:pt idx="3533">
                  <c:v>36731</c:v>
                </c:pt>
                <c:pt idx="3534">
                  <c:v>36732</c:v>
                </c:pt>
                <c:pt idx="3535">
                  <c:v>36733</c:v>
                </c:pt>
                <c:pt idx="3536">
                  <c:v>36734</c:v>
                </c:pt>
                <c:pt idx="3537">
                  <c:v>36735</c:v>
                </c:pt>
                <c:pt idx="3538">
                  <c:v>36738</c:v>
                </c:pt>
                <c:pt idx="3539">
                  <c:v>36739</c:v>
                </c:pt>
                <c:pt idx="3540">
                  <c:v>36740</c:v>
                </c:pt>
                <c:pt idx="3541">
                  <c:v>36741</c:v>
                </c:pt>
                <c:pt idx="3542">
                  <c:v>36742</c:v>
                </c:pt>
                <c:pt idx="3543">
                  <c:v>36745</c:v>
                </c:pt>
                <c:pt idx="3544">
                  <c:v>36746</c:v>
                </c:pt>
                <c:pt idx="3545">
                  <c:v>36747</c:v>
                </c:pt>
                <c:pt idx="3546">
                  <c:v>36748</c:v>
                </c:pt>
                <c:pt idx="3547">
                  <c:v>36749</c:v>
                </c:pt>
                <c:pt idx="3548">
                  <c:v>36752</c:v>
                </c:pt>
                <c:pt idx="3549">
                  <c:v>36753</c:v>
                </c:pt>
                <c:pt idx="3550">
                  <c:v>36754</c:v>
                </c:pt>
                <c:pt idx="3551">
                  <c:v>36755</c:v>
                </c:pt>
                <c:pt idx="3552">
                  <c:v>36756</c:v>
                </c:pt>
                <c:pt idx="3553">
                  <c:v>36759</c:v>
                </c:pt>
                <c:pt idx="3554">
                  <c:v>36760</c:v>
                </c:pt>
                <c:pt idx="3555">
                  <c:v>36761</c:v>
                </c:pt>
                <c:pt idx="3556">
                  <c:v>36762</c:v>
                </c:pt>
                <c:pt idx="3557">
                  <c:v>36763</c:v>
                </c:pt>
                <c:pt idx="3558">
                  <c:v>36766</c:v>
                </c:pt>
                <c:pt idx="3559">
                  <c:v>36767</c:v>
                </c:pt>
                <c:pt idx="3560">
                  <c:v>36768</c:v>
                </c:pt>
                <c:pt idx="3561">
                  <c:v>36769</c:v>
                </c:pt>
                <c:pt idx="3562">
                  <c:v>36770</c:v>
                </c:pt>
                <c:pt idx="3563">
                  <c:v>36773</c:v>
                </c:pt>
                <c:pt idx="3564">
                  <c:v>36774</c:v>
                </c:pt>
                <c:pt idx="3565">
                  <c:v>36775</c:v>
                </c:pt>
                <c:pt idx="3566">
                  <c:v>36776</c:v>
                </c:pt>
                <c:pt idx="3567">
                  <c:v>36777</c:v>
                </c:pt>
                <c:pt idx="3568">
                  <c:v>36780</c:v>
                </c:pt>
                <c:pt idx="3569">
                  <c:v>36781</c:v>
                </c:pt>
                <c:pt idx="3570">
                  <c:v>36782</c:v>
                </c:pt>
                <c:pt idx="3571">
                  <c:v>36783</c:v>
                </c:pt>
                <c:pt idx="3572">
                  <c:v>36787</c:v>
                </c:pt>
                <c:pt idx="3573">
                  <c:v>36788</c:v>
                </c:pt>
                <c:pt idx="3574">
                  <c:v>36789</c:v>
                </c:pt>
                <c:pt idx="3575">
                  <c:v>36790</c:v>
                </c:pt>
                <c:pt idx="3576">
                  <c:v>36791</c:v>
                </c:pt>
                <c:pt idx="3577">
                  <c:v>36794</c:v>
                </c:pt>
                <c:pt idx="3578">
                  <c:v>36795</c:v>
                </c:pt>
                <c:pt idx="3579">
                  <c:v>36796</c:v>
                </c:pt>
                <c:pt idx="3580">
                  <c:v>36797</c:v>
                </c:pt>
                <c:pt idx="3581">
                  <c:v>36798</c:v>
                </c:pt>
                <c:pt idx="3582">
                  <c:v>36801</c:v>
                </c:pt>
                <c:pt idx="3583">
                  <c:v>36802</c:v>
                </c:pt>
                <c:pt idx="3584">
                  <c:v>36803</c:v>
                </c:pt>
                <c:pt idx="3585">
                  <c:v>36804</c:v>
                </c:pt>
                <c:pt idx="3586">
                  <c:v>36805</c:v>
                </c:pt>
                <c:pt idx="3587">
                  <c:v>36809</c:v>
                </c:pt>
                <c:pt idx="3588">
                  <c:v>36810</c:v>
                </c:pt>
                <c:pt idx="3589">
                  <c:v>36811</c:v>
                </c:pt>
                <c:pt idx="3590">
                  <c:v>36812</c:v>
                </c:pt>
                <c:pt idx="3591">
                  <c:v>36815</c:v>
                </c:pt>
                <c:pt idx="3592">
                  <c:v>36816</c:v>
                </c:pt>
                <c:pt idx="3593">
                  <c:v>36817</c:v>
                </c:pt>
                <c:pt idx="3594">
                  <c:v>36818</c:v>
                </c:pt>
                <c:pt idx="3595">
                  <c:v>36819</c:v>
                </c:pt>
                <c:pt idx="3596">
                  <c:v>36822</c:v>
                </c:pt>
                <c:pt idx="3597">
                  <c:v>36823</c:v>
                </c:pt>
                <c:pt idx="3598">
                  <c:v>36824</c:v>
                </c:pt>
                <c:pt idx="3599">
                  <c:v>36825</c:v>
                </c:pt>
                <c:pt idx="3600">
                  <c:v>36826</c:v>
                </c:pt>
                <c:pt idx="3601">
                  <c:v>36829</c:v>
                </c:pt>
                <c:pt idx="3602">
                  <c:v>36830</c:v>
                </c:pt>
                <c:pt idx="3603">
                  <c:v>36831</c:v>
                </c:pt>
                <c:pt idx="3604">
                  <c:v>36832</c:v>
                </c:pt>
                <c:pt idx="3605">
                  <c:v>36836</c:v>
                </c:pt>
                <c:pt idx="3606">
                  <c:v>36837</c:v>
                </c:pt>
                <c:pt idx="3607">
                  <c:v>36838</c:v>
                </c:pt>
                <c:pt idx="3608">
                  <c:v>36839</c:v>
                </c:pt>
                <c:pt idx="3609">
                  <c:v>36840</c:v>
                </c:pt>
                <c:pt idx="3610">
                  <c:v>36843</c:v>
                </c:pt>
                <c:pt idx="3611">
                  <c:v>36844</c:v>
                </c:pt>
                <c:pt idx="3612">
                  <c:v>36845</c:v>
                </c:pt>
                <c:pt idx="3613">
                  <c:v>36846</c:v>
                </c:pt>
                <c:pt idx="3614">
                  <c:v>36847</c:v>
                </c:pt>
                <c:pt idx="3615">
                  <c:v>36850</c:v>
                </c:pt>
                <c:pt idx="3616">
                  <c:v>36851</c:v>
                </c:pt>
                <c:pt idx="3617">
                  <c:v>36852</c:v>
                </c:pt>
                <c:pt idx="3618">
                  <c:v>36854</c:v>
                </c:pt>
                <c:pt idx="3619">
                  <c:v>36857</c:v>
                </c:pt>
                <c:pt idx="3620">
                  <c:v>36858</c:v>
                </c:pt>
                <c:pt idx="3621">
                  <c:v>36859</c:v>
                </c:pt>
                <c:pt idx="3622">
                  <c:v>36860</c:v>
                </c:pt>
                <c:pt idx="3623">
                  <c:v>36861</c:v>
                </c:pt>
                <c:pt idx="3624">
                  <c:v>36864</c:v>
                </c:pt>
                <c:pt idx="3625">
                  <c:v>36865</c:v>
                </c:pt>
                <c:pt idx="3626">
                  <c:v>36866</c:v>
                </c:pt>
                <c:pt idx="3627">
                  <c:v>36867</c:v>
                </c:pt>
                <c:pt idx="3628">
                  <c:v>36868</c:v>
                </c:pt>
                <c:pt idx="3629">
                  <c:v>36871</c:v>
                </c:pt>
                <c:pt idx="3630">
                  <c:v>36872</c:v>
                </c:pt>
                <c:pt idx="3631">
                  <c:v>36873</c:v>
                </c:pt>
                <c:pt idx="3632">
                  <c:v>36874</c:v>
                </c:pt>
                <c:pt idx="3633">
                  <c:v>36875</c:v>
                </c:pt>
                <c:pt idx="3634">
                  <c:v>36878</c:v>
                </c:pt>
                <c:pt idx="3635">
                  <c:v>36879</c:v>
                </c:pt>
                <c:pt idx="3636">
                  <c:v>36880</c:v>
                </c:pt>
                <c:pt idx="3637">
                  <c:v>36881</c:v>
                </c:pt>
                <c:pt idx="3638">
                  <c:v>36882</c:v>
                </c:pt>
                <c:pt idx="3639">
                  <c:v>36885</c:v>
                </c:pt>
                <c:pt idx="3640">
                  <c:v>36886</c:v>
                </c:pt>
                <c:pt idx="3641">
                  <c:v>36887</c:v>
                </c:pt>
                <c:pt idx="3642">
                  <c:v>36888</c:v>
                </c:pt>
                <c:pt idx="3643">
                  <c:v>36889</c:v>
                </c:pt>
                <c:pt idx="3644">
                  <c:v>36895</c:v>
                </c:pt>
                <c:pt idx="3645">
                  <c:v>36896</c:v>
                </c:pt>
                <c:pt idx="3646">
                  <c:v>36900</c:v>
                </c:pt>
                <c:pt idx="3647">
                  <c:v>36901</c:v>
                </c:pt>
                <c:pt idx="3648">
                  <c:v>36902</c:v>
                </c:pt>
                <c:pt idx="3649">
                  <c:v>36903</c:v>
                </c:pt>
                <c:pt idx="3650">
                  <c:v>36906</c:v>
                </c:pt>
                <c:pt idx="3651">
                  <c:v>36907</c:v>
                </c:pt>
                <c:pt idx="3652">
                  <c:v>36908</c:v>
                </c:pt>
                <c:pt idx="3653">
                  <c:v>36909</c:v>
                </c:pt>
                <c:pt idx="3654">
                  <c:v>36910</c:v>
                </c:pt>
                <c:pt idx="3655">
                  <c:v>36913</c:v>
                </c:pt>
                <c:pt idx="3656">
                  <c:v>36914</c:v>
                </c:pt>
                <c:pt idx="3657">
                  <c:v>36915</c:v>
                </c:pt>
                <c:pt idx="3658">
                  <c:v>36916</c:v>
                </c:pt>
                <c:pt idx="3659">
                  <c:v>36917</c:v>
                </c:pt>
                <c:pt idx="3660">
                  <c:v>36920</c:v>
                </c:pt>
                <c:pt idx="3661">
                  <c:v>36921</c:v>
                </c:pt>
                <c:pt idx="3662">
                  <c:v>36922</c:v>
                </c:pt>
                <c:pt idx="3663">
                  <c:v>36923</c:v>
                </c:pt>
                <c:pt idx="3664">
                  <c:v>36924</c:v>
                </c:pt>
                <c:pt idx="3665">
                  <c:v>36927</c:v>
                </c:pt>
                <c:pt idx="3666">
                  <c:v>36928</c:v>
                </c:pt>
                <c:pt idx="3667">
                  <c:v>36929</c:v>
                </c:pt>
                <c:pt idx="3668">
                  <c:v>36930</c:v>
                </c:pt>
                <c:pt idx="3669">
                  <c:v>36931</c:v>
                </c:pt>
                <c:pt idx="3670">
                  <c:v>36935</c:v>
                </c:pt>
                <c:pt idx="3671">
                  <c:v>36936</c:v>
                </c:pt>
                <c:pt idx="3672">
                  <c:v>36937</c:v>
                </c:pt>
                <c:pt idx="3673">
                  <c:v>36938</c:v>
                </c:pt>
                <c:pt idx="3674">
                  <c:v>36941</c:v>
                </c:pt>
                <c:pt idx="3675">
                  <c:v>36942</c:v>
                </c:pt>
                <c:pt idx="3676">
                  <c:v>36943</c:v>
                </c:pt>
                <c:pt idx="3677">
                  <c:v>36944</c:v>
                </c:pt>
                <c:pt idx="3678">
                  <c:v>36945</c:v>
                </c:pt>
                <c:pt idx="3679">
                  <c:v>36948</c:v>
                </c:pt>
                <c:pt idx="3680">
                  <c:v>36949</c:v>
                </c:pt>
                <c:pt idx="3681">
                  <c:v>36950</c:v>
                </c:pt>
                <c:pt idx="3682">
                  <c:v>36951</c:v>
                </c:pt>
                <c:pt idx="3683">
                  <c:v>36952</c:v>
                </c:pt>
                <c:pt idx="3684">
                  <c:v>36955</c:v>
                </c:pt>
                <c:pt idx="3685">
                  <c:v>36956</c:v>
                </c:pt>
                <c:pt idx="3686">
                  <c:v>36957</c:v>
                </c:pt>
                <c:pt idx="3687">
                  <c:v>36958</c:v>
                </c:pt>
                <c:pt idx="3688">
                  <c:v>36959</c:v>
                </c:pt>
                <c:pt idx="3689">
                  <c:v>36962</c:v>
                </c:pt>
                <c:pt idx="3690">
                  <c:v>36963</c:v>
                </c:pt>
                <c:pt idx="3691">
                  <c:v>36964</c:v>
                </c:pt>
                <c:pt idx="3692">
                  <c:v>36965</c:v>
                </c:pt>
                <c:pt idx="3693">
                  <c:v>36966</c:v>
                </c:pt>
                <c:pt idx="3694">
                  <c:v>36969</c:v>
                </c:pt>
                <c:pt idx="3695">
                  <c:v>36971</c:v>
                </c:pt>
                <c:pt idx="3696">
                  <c:v>36972</c:v>
                </c:pt>
                <c:pt idx="3697">
                  <c:v>36973</c:v>
                </c:pt>
                <c:pt idx="3698">
                  <c:v>36976</c:v>
                </c:pt>
                <c:pt idx="3699">
                  <c:v>36977</c:v>
                </c:pt>
                <c:pt idx="3700">
                  <c:v>36978</c:v>
                </c:pt>
                <c:pt idx="3701">
                  <c:v>36979</c:v>
                </c:pt>
                <c:pt idx="3702">
                  <c:v>36980</c:v>
                </c:pt>
                <c:pt idx="3703">
                  <c:v>36983</c:v>
                </c:pt>
                <c:pt idx="3704">
                  <c:v>36984</c:v>
                </c:pt>
                <c:pt idx="3705">
                  <c:v>36985</c:v>
                </c:pt>
                <c:pt idx="3706">
                  <c:v>36986</c:v>
                </c:pt>
                <c:pt idx="3707">
                  <c:v>36987</c:v>
                </c:pt>
                <c:pt idx="3708">
                  <c:v>36990</c:v>
                </c:pt>
                <c:pt idx="3709">
                  <c:v>36991</c:v>
                </c:pt>
                <c:pt idx="3710">
                  <c:v>36992</c:v>
                </c:pt>
                <c:pt idx="3711">
                  <c:v>36993</c:v>
                </c:pt>
                <c:pt idx="3712">
                  <c:v>36994</c:v>
                </c:pt>
                <c:pt idx="3713">
                  <c:v>36997</c:v>
                </c:pt>
                <c:pt idx="3714">
                  <c:v>36998</c:v>
                </c:pt>
                <c:pt idx="3715">
                  <c:v>36999</c:v>
                </c:pt>
                <c:pt idx="3716">
                  <c:v>37000</c:v>
                </c:pt>
                <c:pt idx="3717">
                  <c:v>37001</c:v>
                </c:pt>
                <c:pt idx="3718">
                  <c:v>37004</c:v>
                </c:pt>
                <c:pt idx="3719">
                  <c:v>37005</c:v>
                </c:pt>
                <c:pt idx="3720">
                  <c:v>37006</c:v>
                </c:pt>
                <c:pt idx="3721">
                  <c:v>37007</c:v>
                </c:pt>
                <c:pt idx="3722">
                  <c:v>37008</c:v>
                </c:pt>
                <c:pt idx="3723">
                  <c:v>37012</c:v>
                </c:pt>
                <c:pt idx="3724">
                  <c:v>37013</c:v>
                </c:pt>
                <c:pt idx="3725">
                  <c:v>37018</c:v>
                </c:pt>
                <c:pt idx="3726">
                  <c:v>37019</c:v>
                </c:pt>
                <c:pt idx="3727">
                  <c:v>37020</c:v>
                </c:pt>
                <c:pt idx="3728">
                  <c:v>37021</c:v>
                </c:pt>
                <c:pt idx="3729">
                  <c:v>37022</c:v>
                </c:pt>
                <c:pt idx="3730">
                  <c:v>37025</c:v>
                </c:pt>
                <c:pt idx="3731">
                  <c:v>37026</c:v>
                </c:pt>
                <c:pt idx="3732">
                  <c:v>37027</c:v>
                </c:pt>
                <c:pt idx="3733">
                  <c:v>37028</c:v>
                </c:pt>
                <c:pt idx="3734">
                  <c:v>37029</c:v>
                </c:pt>
                <c:pt idx="3735">
                  <c:v>37032</c:v>
                </c:pt>
                <c:pt idx="3736">
                  <c:v>37033</c:v>
                </c:pt>
                <c:pt idx="3737">
                  <c:v>37034</c:v>
                </c:pt>
                <c:pt idx="3738">
                  <c:v>37035</c:v>
                </c:pt>
                <c:pt idx="3739">
                  <c:v>37036</c:v>
                </c:pt>
                <c:pt idx="3740">
                  <c:v>37039</c:v>
                </c:pt>
                <c:pt idx="3741">
                  <c:v>37040</c:v>
                </c:pt>
                <c:pt idx="3742">
                  <c:v>37041</c:v>
                </c:pt>
                <c:pt idx="3743">
                  <c:v>37042</c:v>
                </c:pt>
                <c:pt idx="3744">
                  <c:v>37043</c:v>
                </c:pt>
                <c:pt idx="3745">
                  <c:v>37046</c:v>
                </c:pt>
                <c:pt idx="3746">
                  <c:v>37047</c:v>
                </c:pt>
                <c:pt idx="3747">
                  <c:v>37048</c:v>
                </c:pt>
                <c:pt idx="3748">
                  <c:v>37049</c:v>
                </c:pt>
                <c:pt idx="3749">
                  <c:v>37050</c:v>
                </c:pt>
                <c:pt idx="3750">
                  <c:v>37053</c:v>
                </c:pt>
                <c:pt idx="3751">
                  <c:v>37054</c:v>
                </c:pt>
                <c:pt idx="3752">
                  <c:v>37055</c:v>
                </c:pt>
                <c:pt idx="3753">
                  <c:v>37056</c:v>
                </c:pt>
                <c:pt idx="3754">
                  <c:v>37057</c:v>
                </c:pt>
                <c:pt idx="3755">
                  <c:v>37060</c:v>
                </c:pt>
                <c:pt idx="3756">
                  <c:v>37061</c:v>
                </c:pt>
                <c:pt idx="3757">
                  <c:v>37062</c:v>
                </c:pt>
                <c:pt idx="3758">
                  <c:v>37063</c:v>
                </c:pt>
                <c:pt idx="3759">
                  <c:v>37064</c:v>
                </c:pt>
                <c:pt idx="3760">
                  <c:v>37067</c:v>
                </c:pt>
                <c:pt idx="3761">
                  <c:v>37068</c:v>
                </c:pt>
                <c:pt idx="3762">
                  <c:v>37069</c:v>
                </c:pt>
                <c:pt idx="3763">
                  <c:v>37070</c:v>
                </c:pt>
                <c:pt idx="3764">
                  <c:v>37071</c:v>
                </c:pt>
                <c:pt idx="3765">
                  <c:v>37074</c:v>
                </c:pt>
                <c:pt idx="3766">
                  <c:v>37075</c:v>
                </c:pt>
                <c:pt idx="3767">
                  <c:v>37076</c:v>
                </c:pt>
                <c:pt idx="3768">
                  <c:v>37077</c:v>
                </c:pt>
                <c:pt idx="3769">
                  <c:v>37078</c:v>
                </c:pt>
                <c:pt idx="3770">
                  <c:v>37081</c:v>
                </c:pt>
                <c:pt idx="3771">
                  <c:v>37082</c:v>
                </c:pt>
                <c:pt idx="3772">
                  <c:v>37083</c:v>
                </c:pt>
                <c:pt idx="3773">
                  <c:v>37084</c:v>
                </c:pt>
                <c:pt idx="3774">
                  <c:v>37085</c:v>
                </c:pt>
                <c:pt idx="3775">
                  <c:v>37088</c:v>
                </c:pt>
                <c:pt idx="3776">
                  <c:v>37089</c:v>
                </c:pt>
                <c:pt idx="3777">
                  <c:v>37090</c:v>
                </c:pt>
                <c:pt idx="3778">
                  <c:v>37091</c:v>
                </c:pt>
                <c:pt idx="3779">
                  <c:v>37095</c:v>
                </c:pt>
                <c:pt idx="3780">
                  <c:v>37096</c:v>
                </c:pt>
                <c:pt idx="3781">
                  <c:v>37097</c:v>
                </c:pt>
                <c:pt idx="3782">
                  <c:v>37098</c:v>
                </c:pt>
                <c:pt idx="3783">
                  <c:v>37099</c:v>
                </c:pt>
                <c:pt idx="3784">
                  <c:v>37102</c:v>
                </c:pt>
                <c:pt idx="3785">
                  <c:v>37103</c:v>
                </c:pt>
                <c:pt idx="3786">
                  <c:v>37104</c:v>
                </c:pt>
                <c:pt idx="3787">
                  <c:v>37105</c:v>
                </c:pt>
                <c:pt idx="3788">
                  <c:v>37106</c:v>
                </c:pt>
                <c:pt idx="3789">
                  <c:v>37109</c:v>
                </c:pt>
                <c:pt idx="3790">
                  <c:v>37110</c:v>
                </c:pt>
                <c:pt idx="3791">
                  <c:v>37111</c:v>
                </c:pt>
                <c:pt idx="3792">
                  <c:v>37112</c:v>
                </c:pt>
                <c:pt idx="3793">
                  <c:v>37113</c:v>
                </c:pt>
                <c:pt idx="3794">
                  <c:v>37116</c:v>
                </c:pt>
                <c:pt idx="3795">
                  <c:v>37117</c:v>
                </c:pt>
                <c:pt idx="3796">
                  <c:v>37118</c:v>
                </c:pt>
                <c:pt idx="3797">
                  <c:v>37119</c:v>
                </c:pt>
                <c:pt idx="3798">
                  <c:v>37120</c:v>
                </c:pt>
                <c:pt idx="3799">
                  <c:v>37123</c:v>
                </c:pt>
                <c:pt idx="3800">
                  <c:v>37124</c:v>
                </c:pt>
                <c:pt idx="3801">
                  <c:v>37125</c:v>
                </c:pt>
                <c:pt idx="3802">
                  <c:v>37126</c:v>
                </c:pt>
                <c:pt idx="3803">
                  <c:v>37127</c:v>
                </c:pt>
                <c:pt idx="3804">
                  <c:v>37130</c:v>
                </c:pt>
                <c:pt idx="3805">
                  <c:v>37131</c:v>
                </c:pt>
                <c:pt idx="3806">
                  <c:v>37132</c:v>
                </c:pt>
                <c:pt idx="3807">
                  <c:v>37133</c:v>
                </c:pt>
                <c:pt idx="3808">
                  <c:v>37134</c:v>
                </c:pt>
                <c:pt idx="3809">
                  <c:v>37137</c:v>
                </c:pt>
                <c:pt idx="3810">
                  <c:v>37138</c:v>
                </c:pt>
                <c:pt idx="3811">
                  <c:v>37139</c:v>
                </c:pt>
                <c:pt idx="3812">
                  <c:v>37140</c:v>
                </c:pt>
                <c:pt idx="3813">
                  <c:v>37141</c:v>
                </c:pt>
                <c:pt idx="3814">
                  <c:v>37144</c:v>
                </c:pt>
                <c:pt idx="3815">
                  <c:v>37145</c:v>
                </c:pt>
                <c:pt idx="3816">
                  <c:v>37146</c:v>
                </c:pt>
                <c:pt idx="3817">
                  <c:v>37147</c:v>
                </c:pt>
                <c:pt idx="3818">
                  <c:v>37148</c:v>
                </c:pt>
                <c:pt idx="3819">
                  <c:v>37151</c:v>
                </c:pt>
                <c:pt idx="3820">
                  <c:v>37152</c:v>
                </c:pt>
                <c:pt idx="3821">
                  <c:v>37153</c:v>
                </c:pt>
                <c:pt idx="3822">
                  <c:v>37154</c:v>
                </c:pt>
                <c:pt idx="3823">
                  <c:v>37155</c:v>
                </c:pt>
                <c:pt idx="3824">
                  <c:v>37159</c:v>
                </c:pt>
                <c:pt idx="3825">
                  <c:v>37160</c:v>
                </c:pt>
                <c:pt idx="3826">
                  <c:v>37161</c:v>
                </c:pt>
                <c:pt idx="3827">
                  <c:v>37162</c:v>
                </c:pt>
                <c:pt idx="3828">
                  <c:v>37165</c:v>
                </c:pt>
                <c:pt idx="3829">
                  <c:v>37166</c:v>
                </c:pt>
                <c:pt idx="3830">
                  <c:v>37167</c:v>
                </c:pt>
                <c:pt idx="3831">
                  <c:v>37168</c:v>
                </c:pt>
                <c:pt idx="3832">
                  <c:v>37169</c:v>
                </c:pt>
                <c:pt idx="3833">
                  <c:v>37173</c:v>
                </c:pt>
                <c:pt idx="3834">
                  <c:v>37174</c:v>
                </c:pt>
                <c:pt idx="3835">
                  <c:v>37175</c:v>
                </c:pt>
                <c:pt idx="3836">
                  <c:v>37176</c:v>
                </c:pt>
                <c:pt idx="3837">
                  <c:v>37179</c:v>
                </c:pt>
                <c:pt idx="3838">
                  <c:v>37180</c:v>
                </c:pt>
                <c:pt idx="3839">
                  <c:v>37181</c:v>
                </c:pt>
                <c:pt idx="3840">
                  <c:v>37182</c:v>
                </c:pt>
                <c:pt idx="3841">
                  <c:v>37183</c:v>
                </c:pt>
                <c:pt idx="3842">
                  <c:v>37186</c:v>
                </c:pt>
                <c:pt idx="3843">
                  <c:v>37187</c:v>
                </c:pt>
                <c:pt idx="3844">
                  <c:v>37188</c:v>
                </c:pt>
                <c:pt idx="3845">
                  <c:v>37189</c:v>
                </c:pt>
                <c:pt idx="3846">
                  <c:v>37190</c:v>
                </c:pt>
                <c:pt idx="3847">
                  <c:v>37193</c:v>
                </c:pt>
                <c:pt idx="3848">
                  <c:v>37194</c:v>
                </c:pt>
                <c:pt idx="3849">
                  <c:v>37195</c:v>
                </c:pt>
                <c:pt idx="3850">
                  <c:v>37196</c:v>
                </c:pt>
                <c:pt idx="3851">
                  <c:v>37197</c:v>
                </c:pt>
                <c:pt idx="3852">
                  <c:v>37200</c:v>
                </c:pt>
                <c:pt idx="3853">
                  <c:v>37201</c:v>
                </c:pt>
                <c:pt idx="3854">
                  <c:v>37202</c:v>
                </c:pt>
                <c:pt idx="3855">
                  <c:v>37203</c:v>
                </c:pt>
                <c:pt idx="3856">
                  <c:v>37204</c:v>
                </c:pt>
                <c:pt idx="3857">
                  <c:v>37207</c:v>
                </c:pt>
                <c:pt idx="3858">
                  <c:v>37208</c:v>
                </c:pt>
                <c:pt idx="3859">
                  <c:v>37209</c:v>
                </c:pt>
                <c:pt idx="3860">
                  <c:v>37210</c:v>
                </c:pt>
                <c:pt idx="3861">
                  <c:v>37211</c:v>
                </c:pt>
                <c:pt idx="3862">
                  <c:v>37214</c:v>
                </c:pt>
                <c:pt idx="3863">
                  <c:v>37215</c:v>
                </c:pt>
                <c:pt idx="3864">
                  <c:v>37216</c:v>
                </c:pt>
                <c:pt idx="3865">
                  <c:v>37217</c:v>
                </c:pt>
                <c:pt idx="3866">
                  <c:v>37221</c:v>
                </c:pt>
                <c:pt idx="3867">
                  <c:v>37222</c:v>
                </c:pt>
                <c:pt idx="3868">
                  <c:v>37223</c:v>
                </c:pt>
                <c:pt idx="3869">
                  <c:v>37224</c:v>
                </c:pt>
                <c:pt idx="3870">
                  <c:v>37225</c:v>
                </c:pt>
                <c:pt idx="3871">
                  <c:v>37228</c:v>
                </c:pt>
                <c:pt idx="3872">
                  <c:v>37229</c:v>
                </c:pt>
                <c:pt idx="3873">
                  <c:v>37230</c:v>
                </c:pt>
                <c:pt idx="3874">
                  <c:v>37231</c:v>
                </c:pt>
                <c:pt idx="3875">
                  <c:v>37232</c:v>
                </c:pt>
                <c:pt idx="3876">
                  <c:v>37235</c:v>
                </c:pt>
                <c:pt idx="3877">
                  <c:v>37236</c:v>
                </c:pt>
                <c:pt idx="3878">
                  <c:v>37237</c:v>
                </c:pt>
                <c:pt idx="3879">
                  <c:v>37238</c:v>
                </c:pt>
                <c:pt idx="3880">
                  <c:v>37239</c:v>
                </c:pt>
                <c:pt idx="3881">
                  <c:v>37242</c:v>
                </c:pt>
                <c:pt idx="3882">
                  <c:v>37243</c:v>
                </c:pt>
                <c:pt idx="3883">
                  <c:v>37244</c:v>
                </c:pt>
                <c:pt idx="3884">
                  <c:v>37245</c:v>
                </c:pt>
                <c:pt idx="3885">
                  <c:v>37246</c:v>
                </c:pt>
                <c:pt idx="3886">
                  <c:v>37250</c:v>
                </c:pt>
                <c:pt idx="3887">
                  <c:v>37251</c:v>
                </c:pt>
                <c:pt idx="3888">
                  <c:v>37252</c:v>
                </c:pt>
                <c:pt idx="3889">
                  <c:v>37253</c:v>
                </c:pt>
                <c:pt idx="3890">
                  <c:v>37260</c:v>
                </c:pt>
                <c:pt idx="3891">
                  <c:v>37263</c:v>
                </c:pt>
                <c:pt idx="3892">
                  <c:v>37264</c:v>
                </c:pt>
                <c:pt idx="3893">
                  <c:v>37265</c:v>
                </c:pt>
                <c:pt idx="3894">
                  <c:v>37266</c:v>
                </c:pt>
                <c:pt idx="3895">
                  <c:v>37267</c:v>
                </c:pt>
                <c:pt idx="3896">
                  <c:v>37271</c:v>
                </c:pt>
                <c:pt idx="3897">
                  <c:v>37272</c:v>
                </c:pt>
                <c:pt idx="3898">
                  <c:v>37273</c:v>
                </c:pt>
                <c:pt idx="3899">
                  <c:v>37274</c:v>
                </c:pt>
                <c:pt idx="3900">
                  <c:v>37277</c:v>
                </c:pt>
                <c:pt idx="3901">
                  <c:v>37278</c:v>
                </c:pt>
                <c:pt idx="3902">
                  <c:v>37279</c:v>
                </c:pt>
                <c:pt idx="3903">
                  <c:v>37280</c:v>
                </c:pt>
                <c:pt idx="3904">
                  <c:v>37281</c:v>
                </c:pt>
                <c:pt idx="3905">
                  <c:v>37284</c:v>
                </c:pt>
                <c:pt idx="3906">
                  <c:v>37285</c:v>
                </c:pt>
                <c:pt idx="3907">
                  <c:v>37286</c:v>
                </c:pt>
                <c:pt idx="3908">
                  <c:v>37287</c:v>
                </c:pt>
                <c:pt idx="3909">
                  <c:v>37288</c:v>
                </c:pt>
                <c:pt idx="3910">
                  <c:v>37291</c:v>
                </c:pt>
                <c:pt idx="3911">
                  <c:v>37292</c:v>
                </c:pt>
                <c:pt idx="3912">
                  <c:v>37293</c:v>
                </c:pt>
                <c:pt idx="3913">
                  <c:v>37294</c:v>
                </c:pt>
                <c:pt idx="3914">
                  <c:v>37295</c:v>
                </c:pt>
                <c:pt idx="3915">
                  <c:v>37299</c:v>
                </c:pt>
                <c:pt idx="3916">
                  <c:v>37300</c:v>
                </c:pt>
                <c:pt idx="3917">
                  <c:v>37301</c:v>
                </c:pt>
                <c:pt idx="3918">
                  <c:v>37302</c:v>
                </c:pt>
                <c:pt idx="3919">
                  <c:v>37305</c:v>
                </c:pt>
                <c:pt idx="3920">
                  <c:v>37306</c:v>
                </c:pt>
                <c:pt idx="3921">
                  <c:v>37307</c:v>
                </c:pt>
                <c:pt idx="3922">
                  <c:v>37308</c:v>
                </c:pt>
                <c:pt idx="3923">
                  <c:v>37309</c:v>
                </c:pt>
                <c:pt idx="3924">
                  <c:v>37312</c:v>
                </c:pt>
                <c:pt idx="3925">
                  <c:v>37313</c:v>
                </c:pt>
                <c:pt idx="3926">
                  <c:v>37314</c:v>
                </c:pt>
                <c:pt idx="3927">
                  <c:v>37315</c:v>
                </c:pt>
                <c:pt idx="3928">
                  <c:v>37316</c:v>
                </c:pt>
                <c:pt idx="3929">
                  <c:v>37319</c:v>
                </c:pt>
                <c:pt idx="3930">
                  <c:v>37320</c:v>
                </c:pt>
                <c:pt idx="3931">
                  <c:v>37321</c:v>
                </c:pt>
                <c:pt idx="3932">
                  <c:v>37322</c:v>
                </c:pt>
                <c:pt idx="3933">
                  <c:v>37323</c:v>
                </c:pt>
                <c:pt idx="3934">
                  <c:v>37326</c:v>
                </c:pt>
                <c:pt idx="3935">
                  <c:v>37327</c:v>
                </c:pt>
                <c:pt idx="3936">
                  <c:v>37328</c:v>
                </c:pt>
                <c:pt idx="3937">
                  <c:v>37329</c:v>
                </c:pt>
                <c:pt idx="3938">
                  <c:v>37330</c:v>
                </c:pt>
                <c:pt idx="3939">
                  <c:v>37333</c:v>
                </c:pt>
                <c:pt idx="3940">
                  <c:v>37334</c:v>
                </c:pt>
                <c:pt idx="3941">
                  <c:v>37335</c:v>
                </c:pt>
                <c:pt idx="3942">
                  <c:v>37337</c:v>
                </c:pt>
                <c:pt idx="3943">
                  <c:v>37340</c:v>
                </c:pt>
                <c:pt idx="3944">
                  <c:v>37341</c:v>
                </c:pt>
                <c:pt idx="3945">
                  <c:v>37342</c:v>
                </c:pt>
                <c:pt idx="3946">
                  <c:v>37343</c:v>
                </c:pt>
                <c:pt idx="3947">
                  <c:v>37344</c:v>
                </c:pt>
                <c:pt idx="3948">
                  <c:v>37347</c:v>
                </c:pt>
                <c:pt idx="3949">
                  <c:v>37348</c:v>
                </c:pt>
                <c:pt idx="3950">
                  <c:v>37349</c:v>
                </c:pt>
                <c:pt idx="3951">
                  <c:v>37350</c:v>
                </c:pt>
                <c:pt idx="3952">
                  <c:v>37351</c:v>
                </c:pt>
                <c:pt idx="3953">
                  <c:v>37354</c:v>
                </c:pt>
                <c:pt idx="3954">
                  <c:v>37355</c:v>
                </c:pt>
                <c:pt idx="3955">
                  <c:v>37356</c:v>
                </c:pt>
                <c:pt idx="3956">
                  <c:v>37357</c:v>
                </c:pt>
                <c:pt idx="3957">
                  <c:v>37358</c:v>
                </c:pt>
                <c:pt idx="3958">
                  <c:v>37361</c:v>
                </c:pt>
                <c:pt idx="3959">
                  <c:v>37362</c:v>
                </c:pt>
                <c:pt idx="3960">
                  <c:v>37363</c:v>
                </c:pt>
                <c:pt idx="3961">
                  <c:v>37364</c:v>
                </c:pt>
                <c:pt idx="3962">
                  <c:v>37365</c:v>
                </c:pt>
                <c:pt idx="3963">
                  <c:v>37368</c:v>
                </c:pt>
                <c:pt idx="3964">
                  <c:v>37369</c:v>
                </c:pt>
                <c:pt idx="3965">
                  <c:v>37370</c:v>
                </c:pt>
                <c:pt idx="3966">
                  <c:v>37371</c:v>
                </c:pt>
                <c:pt idx="3967">
                  <c:v>37372</c:v>
                </c:pt>
                <c:pt idx="3968">
                  <c:v>37376</c:v>
                </c:pt>
                <c:pt idx="3969">
                  <c:v>37377</c:v>
                </c:pt>
                <c:pt idx="3970">
                  <c:v>37378</c:v>
                </c:pt>
                <c:pt idx="3971">
                  <c:v>37383</c:v>
                </c:pt>
                <c:pt idx="3972">
                  <c:v>37384</c:v>
                </c:pt>
                <c:pt idx="3973">
                  <c:v>37385</c:v>
                </c:pt>
                <c:pt idx="3974">
                  <c:v>37386</c:v>
                </c:pt>
                <c:pt idx="3975">
                  <c:v>37389</c:v>
                </c:pt>
                <c:pt idx="3976">
                  <c:v>37390</c:v>
                </c:pt>
                <c:pt idx="3977">
                  <c:v>37391</c:v>
                </c:pt>
                <c:pt idx="3978">
                  <c:v>37392</c:v>
                </c:pt>
                <c:pt idx="3979">
                  <c:v>37393</c:v>
                </c:pt>
                <c:pt idx="3980">
                  <c:v>37396</c:v>
                </c:pt>
                <c:pt idx="3981">
                  <c:v>37397</c:v>
                </c:pt>
                <c:pt idx="3982">
                  <c:v>37398</c:v>
                </c:pt>
                <c:pt idx="3983">
                  <c:v>37399</c:v>
                </c:pt>
                <c:pt idx="3984">
                  <c:v>37400</c:v>
                </c:pt>
                <c:pt idx="3985">
                  <c:v>37403</c:v>
                </c:pt>
                <c:pt idx="3986">
                  <c:v>37404</c:v>
                </c:pt>
                <c:pt idx="3987">
                  <c:v>37405</c:v>
                </c:pt>
                <c:pt idx="3988">
                  <c:v>37406</c:v>
                </c:pt>
                <c:pt idx="3989">
                  <c:v>37407</c:v>
                </c:pt>
                <c:pt idx="3990">
                  <c:v>37410</c:v>
                </c:pt>
                <c:pt idx="3991">
                  <c:v>37411</c:v>
                </c:pt>
                <c:pt idx="3992">
                  <c:v>37412</c:v>
                </c:pt>
                <c:pt idx="3993">
                  <c:v>37413</c:v>
                </c:pt>
                <c:pt idx="3994">
                  <c:v>37414</c:v>
                </c:pt>
                <c:pt idx="3995">
                  <c:v>37417</c:v>
                </c:pt>
                <c:pt idx="3996">
                  <c:v>37418</c:v>
                </c:pt>
                <c:pt idx="3997">
                  <c:v>37419</c:v>
                </c:pt>
                <c:pt idx="3998">
                  <c:v>37420</c:v>
                </c:pt>
                <c:pt idx="3999">
                  <c:v>37421</c:v>
                </c:pt>
                <c:pt idx="4000">
                  <c:v>37424</c:v>
                </c:pt>
                <c:pt idx="4001">
                  <c:v>37425</c:v>
                </c:pt>
                <c:pt idx="4002">
                  <c:v>37426</c:v>
                </c:pt>
                <c:pt idx="4003">
                  <c:v>37427</c:v>
                </c:pt>
                <c:pt idx="4004">
                  <c:v>37428</c:v>
                </c:pt>
                <c:pt idx="4005">
                  <c:v>37431</c:v>
                </c:pt>
                <c:pt idx="4006">
                  <c:v>37432</c:v>
                </c:pt>
                <c:pt idx="4007">
                  <c:v>37433</c:v>
                </c:pt>
                <c:pt idx="4008">
                  <c:v>37434</c:v>
                </c:pt>
                <c:pt idx="4009">
                  <c:v>37435</c:v>
                </c:pt>
                <c:pt idx="4010">
                  <c:v>37438</c:v>
                </c:pt>
                <c:pt idx="4011">
                  <c:v>37439</c:v>
                </c:pt>
                <c:pt idx="4012">
                  <c:v>37440</c:v>
                </c:pt>
                <c:pt idx="4013">
                  <c:v>37441</c:v>
                </c:pt>
                <c:pt idx="4014">
                  <c:v>37442</c:v>
                </c:pt>
                <c:pt idx="4015">
                  <c:v>37445</c:v>
                </c:pt>
                <c:pt idx="4016">
                  <c:v>37446</c:v>
                </c:pt>
                <c:pt idx="4017">
                  <c:v>37447</c:v>
                </c:pt>
                <c:pt idx="4018">
                  <c:v>37448</c:v>
                </c:pt>
                <c:pt idx="4019">
                  <c:v>37449</c:v>
                </c:pt>
                <c:pt idx="4020">
                  <c:v>37452</c:v>
                </c:pt>
                <c:pt idx="4021">
                  <c:v>37453</c:v>
                </c:pt>
                <c:pt idx="4022">
                  <c:v>37454</c:v>
                </c:pt>
                <c:pt idx="4023">
                  <c:v>37455</c:v>
                </c:pt>
                <c:pt idx="4024">
                  <c:v>37456</c:v>
                </c:pt>
                <c:pt idx="4025">
                  <c:v>37459</c:v>
                </c:pt>
                <c:pt idx="4026">
                  <c:v>37460</c:v>
                </c:pt>
                <c:pt idx="4027">
                  <c:v>37461</c:v>
                </c:pt>
                <c:pt idx="4028">
                  <c:v>37462</c:v>
                </c:pt>
                <c:pt idx="4029">
                  <c:v>37463</c:v>
                </c:pt>
                <c:pt idx="4030">
                  <c:v>37466</c:v>
                </c:pt>
                <c:pt idx="4031">
                  <c:v>37467</c:v>
                </c:pt>
                <c:pt idx="4032">
                  <c:v>37468</c:v>
                </c:pt>
                <c:pt idx="4033">
                  <c:v>37469</c:v>
                </c:pt>
                <c:pt idx="4034">
                  <c:v>37470</c:v>
                </c:pt>
                <c:pt idx="4035">
                  <c:v>37473</c:v>
                </c:pt>
                <c:pt idx="4036">
                  <c:v>37474</c:v>
                </c:pt>
                <c:pt idx="4037">
                  <c:v>37475</c:v>
                </c:pt>
                <c:pt idx="4038">
                  <c:v>37476</c:v>
                </c:pt>
                <c:pt idx="4039">
                  <c:v>37477</c:v>
                </c:pt>
                <c:pt idx="4040">
                  <c:v>37480</c:v>
                </c:pt>
                <c:pt idx="4041">
                  <c:v>37481</c:v>
                </c:pt>
                <c:pt idx="4042">
                  <c:v>37482</c:v>
                </c:pt>
                <c:pt idx="4043">
                  <c:v>37483</c:v>
                </c:pt>
                <c:pt idx="4044">
                  <c:v>37484</c:v>
                </c:pt>
                <c:pt idx="4045">
                  <c:v>37487</c:v>
                </c:pt>
                <c:pt idx="4046">
                  <c:v>37488</c:v>
                </c:pt>
                <c:pt idx="4047">
                  <c:v>37489</c:v>
                </c:pt>
                <c:pt idx="4048">
                  <c:v>37490</c:v>
                </c:pt>
                <c:pt idx="4049">
                  <c:v>37491</c:v>
                </c:pt>
                <c:pt idx="4050">
                  <c:v>37494</c:v>
                </c:pt>
                <c:pt idx="4051">
                  <c:v>37495</c:v>
                </c:pt>
                <c:pt idx="4052">
                  <c:v>37496</c:v>
                </c:pt>
                <c:pt idx="4053">
                  <c:v>37497</c:v>
                </c:pt>
                <c:pt idx="4054">
                  <c:v>37498</c:v>
                </c:pt>
                <c:pt idx="4055">
                  <c:v>37501</c:v>
                </c:pt>
                <c:pt idx="4056">
                  <c:v>37502</c:v>
                </c:pt>
                <c:pt idx="4057">
                  <c:v>37503</c:v>
                </c:pt>
                <c:pt idx="4058">
                  <c:v>37504</c:v>
                </c:pt>
                <c:pt idx="4059">
                  <c:v>37505</c:v>
                </c:pt>
                <c:pt idx="4060">
                  <c:v>37508</c:v>
                </c:pt>
                <c:pt idx="4061">
                  <c:v>37509</c:v>
                </c:pt>
                <c:pt idx="4062">
                  <c:v>37510</c:v>
                </c:pt>
                <c:pt idx="4063">
                  <c:v>37511</c:v>
                </c:pt>
                <c:pt idx="4064">
                  <c:v>37512</c:v>
                </c:pt>
                <c:pt idx="4065">
                  <c:v>37516</c:v>
                </c:pt>
                <c:pt idx="4066">
                  <c:v>37517</c:v>
                </c:pt>
                <c:pt idx="4067">
                  <c:v>37518</c:v>
                </c:pt>
                <c:pt idx="4068">
                  <c:v>37519</c:v>
                </c:pt>
                <c:pt idx="4069">
                  <c:v>37523</c:v>
                </c:pt>
                <c:pt idx="4070">
                  <c:v>37524</c:v>
                </c:pt>
                <c:pt idx="4071">
                  <c:v>37525</c:v>
                </c:pt>
                <c:pt idx="4072">
                  <c:v>37526</c:v>
                </c:pt>
                <c:pt idx="4073">
                  <c:v>37529</c:v>
                </c:pt>
                <c:pt idx="4074">
                  <c:v>37530</c:v>
                </c:pt>
                <c:pt idx="4075">
                  <c:v>37531</c:v>
                </c:pt>
                <c:pt idx="4076">
                  <c:v>37532</c:v>
                </c:pt>
                <c:pt idx="4077">
                  <c:v>37533</c:v>
                </c:pt>
                <c:pt idx="4078">
                  <c:v>37536</c:v>
                </c:pt>
                <c:pt idx="4079">
                  <c:v>37537</c:v>
                </c:pt>
                <c:pt idx="4080">
                  <c:v>37538</c:v>
                </c:pt>
                <c:pt idx="4081">
                  <c:v>37539</c:v>
                </c:pt>
                <c:pt idx="4082">
                  <c:v>37540</c:v>
                </c:pt>
                <c:pt idx="4083">
                  <c:v>37544</c:v>
                </c:pt>
                <c:pt idx="4084">
                  <c:v>37545</c:v>
                </c:pt>
                <c:pt idx="4085">
                  <c:v>37546</c:v>
                </c:pt>
                <c:pt idx="4086">
                  <c:v>37547</c:v>
                </c:pt>
                <c:pt idx="4087">
                  <c:v>37550</c:v>
                </c:pt>
                <c:pt idx="4088">
                  <c:v>37551</c:v>
                </c:pt>
                <c:pt idx="4089">
                  <c:v>37552</c:v>
                </c:pt>
                <c:pt idx="4090">
                  <c:v>37553</c:v>
                </c:pt>
                <c:pt idx="4091">
                  <c:v>37554</c:v>
                </c:pt>
                <c:pt idx="4092">
                  <c:v>37557</c:v>
                </c:pt>
                <c:pt idx="4093">
                  <c:v>37558</c:v>
                </c:pt>
                <c:pt idx="4094">
                  <c:v>37559</c:v>
                </c:pt>
                <c:pt idx="4095">
                  <c:v>37560</c:v>
                </c:pt>
                <c:pt idx="4096">
                  <c:v>37561</c:v>
                </c:pt>
                <c:pt idx="4097">
                  <c:v>37565</c:v>
                </c:pt>
                <c:pt idx="4098">
                  <c:v>37566</c:v>
                </c:pt>
                <c:pt idx="4099">
                  <c:v>37567</c:v>
                </c:pt>
                <c:pt idx="4100">
                  <c:v>37568</c:v>
                </c:pt>
                <c:pt idx="4101">
                  <c:v>37571</c:v>
                </c:pt>
                <c:pt idx="4102">
                  <c:v>37572</c:v>
                </c:pt>
                <c:pt idx="4103">
                  <c:v>37573</c:v>
                </c:pt>
                <c:pt idx="4104">
                  <c:v>37574</c:v>
                </c:pt>
                <c:pt idx="4105">
                  <c:v>37575</c:v>
                </c:pt>
                <c:pt idx="4106">
                  <c:v>37578</c:v>
                </c:pt>
                <c:pt idx="4107">
                  <c:v>37579</c:v>
                </c:pt>
                <c:pt idx="4108">
                  <c:v>37580</c:v>
                </c:pt>
                <c:pt idx="4109">
                  <c:v>37581</c:v>
                </c:pt>
                <c:pt idx="4110">
                  <c:v>37582</c:v>
                </c:pt>
                <c:pt idx="4111">
                  <c:v>37585</c:v>
                </c:pt>
                <c:pt idx="4112">
                  <c:v>37586</c:v>
                </c:pt>
                <c:pt idx="4113">
                  <c:v>37587</c:v>
                </c:pt>
                <c:pt idx="4114">
                  <c:v>37588</c:v>
                </c:pt>
                <c:pt idx="4115">
                  <c:v>37589</c:v>
                </c:pt>
                <c:pt idx="4116">
                  <c:v>37592</c:v>
                </c:pt>
                <c:pt idx="4117">
                  <c:v>37593</c:v>
                </c:pt>
                <c:pt idx="4118">
                  <c:v>37594</c:v>
                </c:pt>
                <c:pt idx="4119">
                  <c:v>37595</c:v>
                </c:pt>
                <c:pt idx="4120">
                  <c:v>37596</c:v>
                </c:pt>
                <c:pt idx="4121">
                  <c:v>37599</c:v>
                </c:pt>
                <c:pt idx="4122">
                  <c:v>37600</c:v>
                </c:pt>
                <c:pt idx="4123">
                  <c:v>37601</c:v>
                </c:pt>
                <c:pt idx="4124">
                  <c:v>37602</c:v>
                </c:pt>
                <c:pt idx="4125">
                  <c:v>37603</c:v>
                </c:pt>
                <c:pt idx="4126">
                  <c:v>37606</c:v>
                </c:pt>
                <c:pt idx="4127">
                  <c:v>37607</c:v>
                </c:pt>
                <c:pt idx="4128">
                  <c:v>37608</c:v>
                </c:pt>
                <c:pt idx="4129">
                  <c:v>37609</c:v>
                </c:pt>
                <c:pt idx="4130">
                  <c:v>37610</c:v>
                </c:pt>
                <c:pt idx="4131">
                  <c:v>37614</c:v>
                </c:pt>
                <c:pt idx="4132">
                  <c:v>37615</c:v>
                </c:pt>
                <c:pt idx="4133">
                  <c:v>37616</c:v>
                </c:pt>
                <c:pt idx="4134">
                  <c:v>37617</c:v>
                </c:pt>
                <c:pt idx="4135">
                  <c:v>37620</c:v>
                </c:pt>
                <c:pt idx="4136">
                  <c:v>37627</c:v>
                </c:pt>
                <c:pt idx="4137">
                  <c:v>37628</c:v>
                </c:pt>
                <c:pt idx="4138">
                  <c:v>37629</c:v>
                </c:pt>
                <c:pt idx="4139">
                  <c:v>37630</c:v>
                </c:pt>
                <c:pt idx="4140">
                  <c:v>37631</c:v>
                </c:pt>
                <c:pt idx="4141">
                  <c:v>37635</c:v>
                </c:pt>
                <c:pt idx="4142">
                  <c:v>37636</c:v>
                </c:pt>
                <c:pt idx="4143">
                  <c:v>37637</c:v>
                </c:pt>
                <c:pt idx="4144">
                  <c:v>37638</c:v>
                </c:pt>
                <c:pt idx="4145">
                  <c:v>37641</c:v>
                </c:pt>
                <c:pt idx="4146">
                  <c:v>37642</c:v>
                </c:pt>
                <c:pt idx="4147">
                  <c:v>37643</c:v>
                </c:pt>
                <c:pt idx="4148">
                  <c:v>37644</c:v>
                </c:pt>
                <c:pt idx="4149">
                  <c:v>37645</c:v>
                </c:pt>
                <c:pt idx="4150">
                  <c:v>37648</c:v>
                </c:pt>
                <c:pt idx="4151">
                  <c:v>37649</c:v>
                </c:pt>
                <c:pt idx="4152">
                  <c:v>37650</c:v>
                </c:pt>
                <c:pt idx="4153">
                  <c:v>37651</c:v>
                </c:pt>
                <c:pt idx="4154">
                  <c:v>37652</c:v>
                </c:pt>
                <c:pt idx="4155">
                  <c:v>37655</c:v>
                </c:pt>
                <c:pt idx="4156">
                  <c:v>37656</c:v>
                </c:pt>
                <c:pt idx="4157">
                  <c:v>37657</c:v>
                </c:pt>
                <c:pt idx="4158">
                  <c:v>37658</c:v>
                </c:pt>
                <c:pt idx="4159">
                  <c:v>37659</c:v>
                </c:pt>
                <c:pt idx="4160">
                  <c:v>37662</c:v>
                </c:pt>
                <c:pt idx="4161">
                  <c:v>37664</c:v>
                </c:pt>
                <c:pt idx="4162">
                  <c:v>37665</c:v>
                </c:pt>
                <c:pt idx="4163">
                  <c:v>37666</c:v>
                </c:pt>
                <c:pt idx="4164">
                  <c:v>37669</c:v>
                </c:pt>
                <c:pt idx="4165">
                  <c:v>37670</c:v>
                </c:pt>
                <c:pt idx="4166">
                  <c:v>37671</c:v>
                </c:pt>
                <c:pt idx="4167">
                  <c:v>37672</c:v>
                </c:pt>
                <c:pt idx="4168">
                  <c:v>37673</c:v>
                </c:pt>
                <c:pt idx="4169">
                  <c:v>37676</c:v>
                </c:pt>
                <c:pt idx="4170">
                  <c:v>37677</c:v>
                </c:pt>
                <c:pt idx="4171">
                  <c:v>37678</c:v>
                </c:pt>
                <c:pt idx="4172">
                  <c:v>37679</c:v>
                </c:pt>
                <c:pt idx="4173">
                  <c:v>37680</c:v>
                </c:pt>
                <c:pt idx="4174">
                  <c:v>37683</c:v>
                </c:pt>
                <c:pt idx="4175">
                  <c:v>37684</c:v>
                </c:pt>
                <c:pt idx="4176">
                  <c:v>37685</c:v>
                </c:pt>
                <c:pt idx="4177">
                  <c:v>37686</c:v>
                </c:pt>
                <c:pt idx="4178">
                  <c:v>37687</c:v>
                </c:pt>
                <c:pt idx="4179">
                  <c:v>37690</c:v>
                </c:pt>
                <c:pt idx="4180">
                  <c:v>37691</c:v>
                </c:pt>
                <c:pt idx="4181">
                  <c:v>37692</c:v>
                </c:pt>
                <c:pt idx="4182">
                  <c:v>37693</c:v>
                </c:pt>
                <c:pt idx="4183">
                  <c:v>37694</c:v>
                </c:pt>
                <c:pt idx="4184">
                  <c:v>37697</c:v>
                </c:pt>
                <c:pt idx="4185">
                  <c:v>37698</c:v>
                </c:pt>
                <c:pt idx="4186">
                  <c:v>37699</c:v>
                </c:pt>
                <c:pt idx="4187">
                  <c:v>37700</c:v>
                </c:pt>
                <c:pt idx="4188">
                  <c:v>37704</c:v>
                </c:pt>
                <c:pt idx="4189">
                  <c:v>37705</c:v>
                </c:pt>
                <c:pt idx="4190">
                  <c:v>37706</c:v>
                </c:pt>
                <c:pt idx="4191">
                  <c:v>37707</c:v>
                </c:pt>
                <c:pt idx="4192">
                  <c:v>37708</c:v>
                </c:pt>
                <c:pt idx="4193">
                  <c:v>37711</c:v>
                </c:pt>
                <c:pt idx="4194">
                  <c:v>37712</c:v>
                </c:pt>
                <c:pt idx="4195">
                  <c:v>37713</c:v>
                </c:pt>
                <c:pt idx="4196">
                  <c:v>37714</c:v>
                </c:pt>
                <c:pt idx="4197">
                  <c:v>37715</c:v>
                </c:pt>
                <c:pt idx="4198">
                  <c:v>37718</c:v>
                </c:pt>
                <c:pt idx="4199">
                  <c:v>37719</c:v>
                </c:pt>
                <c:pt idx="4200">
                  <c:v>37720</c:v>
                </c:pt>
                <c:pt idx="4201">
                  <c:v>37721</c:v>
                </c:pt>
                <c:pt idx="4202">
                  <c:v>37722</c:v>
                </c:pt>
                <c:pt idx="4203">
                  <c:v>37725</c:v>
                </c:pt>
                <c:pt idx="4204">
                  <c:v>37726</c:v>
                </c:pt>
                <c:pt idx="4205">
                  <c:v>37727</c:v>
                </c:pt>
                <c:pt idx="4206">
                  <c:v>37728</c:v>
                </c:pt>
                <c:pt idx="4207">
                  <c:v>37729</c:v>
                </c:pt>
                <c:pt idx="4208">
                  <c:v>37732</c:v>
                </c:pt>
                <c:pt idx="4209">
                  <c:v>37733</c:v>
                </c:pt>
                <c:pt idx="4210">
                  <c:v>37734</c:v>
                </c:pt>
                <c:pt idx="4211">
                  <c:v>37735</c:v>
                </c:pt>
                <c:pt idx="4212">
                  <c:v>37736</c:v>
                </c:pt>
                <c:pt idx="4213">
                  <c:v>37739</c:v>
                </c:pt>
                <c:pt idx="4214">
                  <c:v>37741</c:v>
                </c:pt>
                <c:pt idx="4215">
                  <c:v>37742</c:v>
                </c:pt>
                <c:pt idx="4216">
                  <c:v>37743</c:v>
                </c:pt>
                <c:pt idx="4217">
                  <c:v>37747</c:v>
                </c:pt>
                <c:pt idx="4218">
                  <c:v>37748</c:v>
                </c:pt>
                <c:pt idx="4219">
                  <c:v>37749</c:v>
                </c:pt>
                <c:pt idx="4220">
                  <c:v>37750</c:v>
                </c:pt>
                <c:pt idx="4221">
                  <c:v>37753</c:v>
                </c:pt>
                <c:pt idx="4222">
                  <c:v>37754</c:v>
                </c:pt>
                <c:pt idx="4223">
                  <c:v>37755</c:v>
                </c:pt>
                <c:pt idx="4224">
                  <c:v>37756</c:v>
                </c:pt>
                <c:pt idx="4225">
                  <c:v>37757</c:v>
                </c:pt>
                <c:pt idx="4226">
                  <c:v>37760</c:v>
                </c:pt>
                <c:pt idx="4227">
                  <c:v>37761</c:v>
                </c:pt>
                <c:pt idx="4228">
                  <c:v>37762</c:v>
                </c:pt>
                <c:pt idx="4229">
                  <c:v>37763</c:v>
                </c:pt>
                <c:pt idx="4230">
                  <c:v>37764</c:v>
                </c:pt>
                <c:pt idx="4231">
                  <c:v>37767</c:v>
                </c:pt>
                <c:pt idx="4232">
                  <c:v>37768</c:v>
                </c:pt>
                <c:pt idx="4233">
                  <c:v>37769</c:v>
                </c:pt>
                <c:pt idx="4234">
                  <c:v>37770</c:v>
                </c:pt>
                <c:pt idx="4235">
                  <c:v>37771</c:v>
                </c:pt>
                <c:pt idx="4236">
                  <c:v>37774</c:v>
                </c:pt>
                <c:pt idx="4237">
                  <c:v>37775</c:v>
                </c:pt>
                <c:pt idx="4238">
                  <c:v>37776</c:v>
                </c:pt>
                <c:pt idx="4239">
                  <c:v>37777</c:v>
                </c:pt>
                <c:pt idx="4240">
                  <c:v>37778</c:v>
                </c:pt>
                <c:pt idx="4241">
                  <c:v>37781</c:v>
                </c:pt>
                <c:pt idx="4242">
                  <c:v>37782</c:v>
                </c:pt>
                <c:pt idx="4243">
                  <c:v>37783</c:v>
                </c:pt>
                <c:pt idx="4244">
                  <c:v>37784</c:v>
                </c:pt>
                <c:pt idx="4245">
                  <c:v>37785</c:v>
                </c:pt>
                <c:pt idx="4246">
                  <c:v>37788</c:v>
                </c:pt>
                <c:pt idx="4247">
                  <c:v>37789</c:v>
                </c:pt>
                <c:pt idx="4248">
                  <c:v>37790</c:v>
                </c:pt>
                <c:pt idx="4249">
                  <c:v>37791</c:v>
                </c:pt>
                <c:pt idx="4250">
                  <c:v>37792</c:v>
                </c:pt>
                <c:pt idx="4251">
                  <c:v>37795</c:v>
                </c:pt>
                <c:pt idx="4252">
                  <c:v>37796</c:v>
                </c:pt>
                <c:pt idx="4253">
                  <c:v>37797</c:v>
                </c:pt>
                <c:pt idx="4254">
                  <c:v>37798</c:v>
                </c:pt>
                <c:pt idx="4255">
                  <c:v>37799</c:v>
                </c:pt>
                <c:pt idx="4256">
                  <c:v>37802</c:v>
                </c:pt>
                <c:pt idx="4257">
                  <c:v>37803</c:v>
                </c:pt>
                <c:pt idx="4258">
                  <c:v>37804</c:v>
                </c:pt>
                <c:pt idx="4259">
                  <c:v>37805</c:v>
                </c:pt>
                <c:pt idx="4260">
                  <c:v>37806</c:v>
                </c:pt>
                <c:pt idx="4261">
                  <c:v>37809</c:v>
                </c:pt>
                <c:pt idx="4262">
                  <c:v>37810</c:v>
                </c:pt>
                <c:pt idx="4263">
                  <c:v>37811</c:v>
                </c:pt>
                <c:pt idx="4264">
                  <c:v>37812</c:v>
                </c:pt>
                <c:pt idx="4265">
                  <c:v>37813</c:v>
                </c:pt>
                <c:pt idx="4266">
                  <c:v>37816</c:v>
                </c:pt>
                <c:pt idx="4267">
                  <c:v>37817</c:v>
                </c:pt>
                <c:pt idx="4268">
                  <c:v>37818</c:v>
                </c:pt>
                <c:pt idx="4269">
                  <c:v>37819</c:v>
                </c:pt>
                <c:pt idx="4270">
                  <c:v>37820</c:v>
                </c:pt>
                <c:pt idx="4271">
                  <c:v>37824</c:v>
                </c:pt>
                <c:pt idx="4272">
                  <c:v>37825</c:v>
                </c:pt>
                <c:pt idx="4273">
                  <c:v>37826</c:v>
                </c:pt>
                <c:pt idx="4274">
                  <c:v>37827</c:v>
                </c:pt>
                <c:pt idx="4275">
                  <c:v>37830</c:v>
                </c:pt>
                <c:pt idx="4276">
                  <c:v>37831</c:v>
                </c:pt>
                <c:pt idx="4277">
                  <c:v>37832</c:v>
                </c:pt>
                <c:pt idx="4278">
                  <c:v>37833</c:v>
                </c:pt>
                <c:pt idx="4279">
                  <c:v>37834</c:v>
                </c:pt>
                <c:pt idx="4280">
                  <c:v>37837</c:v>
                </c:pt>
                <c:pt idx="4281">
                  <c:v>37838</c:v>
                </c:pt>
                <c:pt idx="4282">
                  <c:v>37839</c:v>
                </c:pt>
                <c:pt idx="4283">
                  <c:v>37840</c:v>
                </c:pt>
                <c:pt idx="4284">
                  <c:v>37841</c:v>
                </c:pt>
                <c:pt idx="4285">
                  <c:v>37844</c:v>
                </c:pt>
                <c:pt idx="4286">
                  <c:v>37845</c:v>
                </c:pt>
                <c:pt idx="4287">
                  <c:v>37846</c:v>
                </c:pt>
                <c:pt idx="4288">
                  <c:v>37847</c:v>
                </c:pt>
                <c:pt idx="4289">
                  <c:v>37848</c:v>
                </c:pt>
                <c:pt idx="4290">
                  <c:v>37851</c:v>
                </c:pt>
                <c:pt idx="4291">
                  <c:v>37852</c:v>
                </c:pt>
                <c:pt idx="4292">
                  <c:v>37853</c:v>
                </c:pt>
                <c:pt idx="4293">
                  <c:v>37854</c:v>
                </c:pt>
                <c:pt idx="4294">
                  <c:v>37855</c:v>
                </c:pt>
                <c:pt idx="4295">
                  <c:v>37858</c:v>
                </c:pt>
                <c:pt idx="4296">
                  <c:v>37859</c:v>
                </c:pt>
                <c:pt idx="4297">
                  <c:v>37860</c:v>
                </c:pt>
                <c:pt idx="4298">
                  <c:v>37861</c:v>
                </c:pt>
                <c:pt idx="4299">
                  <c:v>37862</c:v>
                </c:pt>
                <c:pt idx="4300">
                  <c:v>37865</c:v>
                </c:pt>
                <c:pt idx="4301">
                  <c:v>37866</c:v>
                </c:pt>
                <c:pt idx="4302">
                  <c:v>37867</c:v>
                </c:pt>
                <c:pt idx="4303">
                  <c:v>37868</c:v>
                </c:pt>
                <c:pt idx="4304">
                  <c:v>37869</c:v>
                </c:pt>
                <c:pt idx="4305">
                  <c:v>37872</c:v>
                </c:pt>
                <c:pt idx="4306">
                  <c:v>37873</c:v>
                </c:pt>
                <c:pt idx="4307">
                  <c:v>37874</c:v>
                </c:pt>
                <c:pt idx="4308">
                  <c:v>37875</c:v>
                </c:pt>
                <c:pt idx="4309">
                  <c:v>37876</c:v>
                </c:pt>
                <c:pt idx="4310">
                  <c:v>37880</c:v>
                </c:pt>
                <c:pt idx="4311">
                  <c:v>37881</c:v>
                </c:pt>
                <c:pt idx="4312">
                  <c:v>37882</c:v>
                </c:pt>
                <c:pt idx="4313">
                  <c:v>37883</c:v>
                </c:pt>
                <c:pt idx="4314">
                  <c:v>37886</c:v>
                </c:pt>
                <c:pt idx="4315">
                  <c:v>37888</c:v>
                </c:pt>
                <c:pt idx="4316">
                  <c:v>37889</c:v>
                </c:pt>
                <c:pt idx="4317">
                  <c:v>37890</c:v>
                </c:pt>
                <c:pt idx="4318">
                  <c:v>37893</c:v>
                </c:pt>
                <c:pt idx="4319">
                  <c:v>37894</c:v>
                </c:pt>
                <c:pt idx="4320">
                  <c:v>37895</c:v>
                </c:pt>
                <c:pt idx="4321">
                  <c:v>37896</c:v>
                </c:pt>
                <c:pt idx="4322">
                  <c:v>37897</c:v>
                </c:pt>
                <c:pt idx="4323">
                  <c:v>37900</c:v>
                </c:pt>
                <c:pt idx="4324">
                  <c:v>37901</c:v>
                </c:pt>
                <c:pt idx="4325">
                  <c:v>37902</c:v>
                </c:pt>
                <c:pt idx="4326">
                  <c:v>37903</c:v>
                </c:pt>
                <c:pt idx="4327">
                  <c:v>37904</c:v>
                </c:pt>
                <c:pt idx="4328">
                  <c:v>37908</c:v>
                </c:pt>
                <c:pt idx="4329">
                  <c:v>37909</c:v>
                </c:pt>
                <c:pt idx="4330">
                  <c:v>37910</c:v>
                </c:pt>
                <c:pt idx="4331">
                  <c:v>37911</c:v>
                </c:pt>
                <c:pt idx="4332">
                  <c:v>37914</c:v>
                </c:pt>
                <c:pt idx="4333">
                  <c:v>37915</c:v>
                </c:pt>
                <c:pt idx="4334">
                  <c:v>37916</c:v>
                </c:pt>
                <c:pt idx="4335">
                  <c:v>37917</c:v>
                </c:pt>
                <c:pt idx="4336">
                  <c:v>37918</c:v>
                </c:pt>
                <c:pt idx="4337">
                  <c:v>37921</c:v>
                </c:pt>
                <c:pt idx="4338">
                  <c:v>37922</c:v>
                </c:pt>
                <c:pt idx="4339">
                  <c:v>37923</c:v>
                </c:pt>
                <c:pt idx="4340">
                  <c:v>37924</c:v>
                </c:pt>
                <c:pt idx="4341">
                  <c:v>37925</c:v>
                </c:pt>
                <c:pt idx="4342">
                  <c:v>37929</c:v>
                </c:pt>
                <c:pt idx="4343">
                  <c:v>37930</c:v>
                </c:pt>
                <c:pt idx="4344">
                  <c:v>37931</c:v>
                </c:pt>
                <c:pt idx="4345">
                  <c:v>37932</c:v>
                </c:pt>
                <c:pt idx="4346">
                  <c:v>37935</c:v>
                </c:pt>
                <c:pt idx="4347">
                  <c:v>37936</c:v>
                </c:pt>
                <c:pt idx="4348">
                  <c:v>37937</c:v>
                </c:pt>
                <c:pt idx="4349">
                  <c:v>37938</c:v>
                </c:pt>
                <c:pt idx="4350">
                  <c:v>37939</c:v>
                </c:pt>
                <c:pt idx="4351">
                  <c:v>37942</c:v>
                </c:pt>
                <c:pt idx="4352">
                  <c:v>37943</c:v>
                </c:pt>
                <c:pt idx="4353">
                  <c:v>37944</c:v>
                </c:pt>
                <c:pt idx="4354">
                  <c:v>37945</c:v>
                </c:pt>
                <c:pt idx="4355">
                  <c:v>37946</c:v>
                </c:pt>
                <c:pt idx="4356">
                  <c:v>37950</c:v>
                </c:pt>
                <c:pt idx="4357">
                  <c:v>37951</c:v>
                </c:pt>
                <c:pt idx="4358">
                  <c:v>37952</c:v>
                </c:pt>
                <c:pt idx="4359">
                  <c:v>37953</c:v>
                </c:pt>
                <c:pt idx="4360">
                  <c:v>37956</c:v>
                </c:pt>
                <c:pt idx="4361">
                  <c:v>37957</c:v>
                </c:pt>
                <c:pt idx="4362">
                  <c:v>37958</c:v>
                </c:pt>
                <c:pt idx="4363">
                  <c:v>37959</c:v>
                </c:pt>
                <c:pt idx="4364">
                  <c:v>37960</c:v>
                </c:pt>
                <c:pt idx="4365">
                  <c:v>37963</c:v>
                </c:pt>
                <c:pt idx="4366">
                  <c:v>37964</c:v>
                </c:pt>
                <c:pt idx="4367">
                  <c:v>37965</c:v>
                </c:pt>
                <c:pt idx="4368">
                  <c:v>37966</c:v>
                </c:pt>
                <c:pt idx="4369">
                  <c:v>37967</c:v>
                </c:pt>
                <c:pt idx="4370">
                  <c:v>37970</c:v>
                </c:pt>
                <c:pt idx="4371">
                  <c:v>37971</c:v>
                </c:pt>
                <c:pt idx="4372">
                  <c:v>37972</c:v>
                </c:pt>
                <c:pt idx="4373">
                  <c:v>37973</c:v>
                </c:pt>
                <c:pt idx="4374">
                  <c:v>37974</c:v>
                </c:pt>
                <c:pt idx="4375">
                  <c:v>37977</c:v>
                </c:pt>
                <c:pt idx="4376">
                  <c:v>37979</c:v>
                </c:pt>
                <c:pt idx="4377">
                  <c:v>37980</c:v>
                </c:pt>
                <c:pt idx="4378">
                  <c:v>37981</c:v>
                </c:pt>
                <c:pt idx="4379">
                  <c:v>37984</c:v>
                </c:pt>
                <c:pt idx="4380">
                  <c:v>37985</c:v>
                </c:pt>
                <c:pt idx="4381">
                  <c:v>37991</c:v>
                </c:pt>
                <c:pt idx="4382">
                  <c:v>37992</c:v>
                </c:pt>
                <c:pt idx="4383">
                  <c:v>37993</c:v>
                </c:pt>
                <c:pt idx="4384">
                  <c:v>37994</c:v>
                </c:pt>
                <c:pt idx="4385">
                  <c:v>37995</c:v>
                </c:pt>
                <c:pt idx="4386">
                  <c:v>37999</c:v>
                </c:pt>
                <c:pt idx="4387">
                  <c:v>38000</c:v>
                </c:pt>
                <c:pt idx="4388">
                  <c:v>38001</c:v>
                </c:pt>
                <c:pt idx="4389">
                  <c:v>38002</c:v>
                </c:pt>
                <c:pt idx="4390">
                  <c:v>38005</c:v>
                </c:pt>
                <c:pt idx="4391">
                  <c:v>38006</c:v>
                </c:pt>
                <c:pt idx="4392">
                  <c:v>38007</c:v>
                </c:pt>
                <c:pt idx="4393">
                  <c:v>38008</c:v>
                </c:pt>
                <c:pt idx="4394">
                  <c:v>38009</c:v>
                </c:pt>
                <c:pt idx="4395">
                  <c:v>38012</c:v>
                </c:pt>
                <c:pt idx="4396">
                  <c:v>38013</c:v>
                </c:pt>
                <c:pt idx="4397">
                  <c:v>38014</c:v>
                </c:pt>
                <c:pt idx="4398">
                  <c:v>38015</c:v>
                </c:pt>
                <c:pt idx="4399">
                  <c:v>38016</c:v>
                </c:pt>
                <c:pt idx="4400">
                  <c:v>38019</c:v>
                </c:pt>
                <c:pt idx="4401">
                  <c:v>38020</c:v>
                </c:pt>
                <c:pt idx="4402">
                  <c:v>38021</c:v>
                </c:pt>
                <c:pt idx="4403">
                  <c:v>38022</c:v>
                </c:pt>
                <c:pt idx="4404">
                  <c:v>38023</c:v>
                </c:pt>
                <c:pt idx="4405">
                  <c:v>38026</c:v>
                </c:pt>
                <c:pt idx="4406">
                  <c:v>38027</c:v>
                </c:pt>
                <c:pt idx="4407">
                  <c:v>38029</c:v>
                </c:pt>
                <c:pt idx="4408">
                  <c:v>38030</c:v>
                </c:pt>
                <c:pt idx="4409">
                  <c:v>38033</c:v>
                </c:pt>
                <c:pt idx="4410">
                  <c:v>38034</c:v>
                </c:pt>
                <c:pt idx="4411">
                  <c:v>38035</c:v>
                </c:pt>
                <c:pt idx="4412">
                  <c:v>38036</c:v>
                </c:pt>
                <c:pt idx="4413">
                  <c:v>38037</c:v>
                </c:pt>
                <c:pt idx="4414">
                  <c:v>38040</c:v>
                </c:pt>
                <c:pt idx="4415">
                  <c:v>38041</c:v>
                </c:pt>
                <c:pt idx="4416">
                  <c:v>38042</c:v>
                </c:pt>
                <c:pt idx="4417">
                  <c:v>38043</c:v>
                </c:pt>
                <c:pt idx="4418">
                  <c:v>38044</c:v>
                </c:pt>
                <c:pt idx="4419">
                  <c:v>38047</c:v>
                </c:pt>
                <c:pt idx="4420">
                  <c:v>38048</c:v>
                </c:pt>
                <c:pt idx="4421">
                  <c:v>38049</c:v>
                </c:pt>
                <c:pt idx="4422">
                  <c:v>38050</c:v>
                </c:pt>
                <c:pt idx="4423">
                  <c:v>38051</c:v>
                </c:pt>
                <c:pt idx="4424">
                  <c:v>38054</c:v>
                </c:pt>
                <c:pt idx="4425">
                  <c:v>38055</c:v>
                </c:pt>
                <c:pt idx="4426">
                  <c:v>38056</c:v>
                </c:pt>
                <c:pt idx="4427">
                  <c:v>38057</c:v>
                </c:pt>
                <c:pt idx="4428">
                  <c:v>38058</c:v>
                </c:pt>
                <c:pt idx="4429">
                  <c:v>38061</c:v>
                </c:pt>
                <c:pt idx="4430">
                  <c:v>38062</c:v>
                </c:pt>
                <c:pt idx="4431">
                  <c:v>38063</c:v>
                </c:pt>
                <c:pt idx="4432">
                  <c:v>38064</c:v>
                </c:pt>
                <c:pt idx="4433">
                  <c:v>38065</c:v>
                </c:pt>
                <c:pt idx="4434">
                  <c:v>38068</c:v>
                </c:pt>
                <c:pt idx="4435">
                  <c:v>38069</c:v>
                </c:pt>
                <c:pt idx="4436">
                  <c:v>38070</c:v>
                </c:pt>
                <c:pt idx="4437">
                  <c:v>38071</c:v>
                </c:pt>
                <c:pt idx="4438">
                  <c:v>38072</c:v>
                </c:pt>
                <c:pt idx="4439">
                  <c:v>38075</c:v>
                </c:pt>
                <c:pt idx="4440">
                  <c:v>38076</c:v>
                </c:pt>
                <c:pt idx="4441">
                  <c:v>38077</c:v>
                </c:pt>
                <c:pt idx="4442">
                  <c:v>38078</c:v>
                </c:pt>
                <c:pt idx="4443">
                  <c:v>38079</c:v>
                </c:pt>
                <c:pt idx="4444">
                  <c:v>38082</c:v>
                </c:pt>
                <c:pt idx="4445">
                  <c:v>38083</c:v>
                </c:pt>
                <c:pt idx="4446">
                  <c:v>38084</c:v>
                </c:pt>
                <c:pt idx="4447">
                  <c:v>38085</c:v>
                </c:pt>
                <c:pt idx="4448">
                  <c:v>38086</c:v>
                </c:pt>
                <c:pt idx="4449">
                  <c:v>38089</c:v>
                </c:pt>
                <c:pt idx="4450">
                  <c:v>38090</c:v>
                </c:pt>
                <c:pt idx="4451">
                  <c:v>38091</c:v>
                </c:pt>
                <c:pt idx="4452">
                  <c:v>38092</c:v>
                </c:pt>
                <c:pt idx="4453">
                  <c:v>38093</c:v>
                </c:pt>
                <c:pt idx="4454">
                  <c:v>38096</c:v>
                </c:pt>
                <c:pt idx="4455">
                  <c:v>38097</c:v>
                </c:pt>
                <c:pt idx="4456">
                  <c:v>38098</c:v>
                </c:pt>
                <c:pt idx="4457">
                  <c:v>38099</c:v>
                </c:pt>
                <c:pt idx="4458">
                  <c:v>38100</c:v>
                </c:pt>
                <c:pt idx="4459">
                  <c:v>38103</c:v>
                </c:pt>
                <c:pt idx="4460">
                  <c:v>38104</c:v>
                </c:pt>
                <c:pt idx="4461">
                  <c:v>38105</c:v>
                </c:pt>
                <c:pt idx="4462">
                  <c:v>38107</c:v>
                </c:pt>
                <c:pt idx="4463">
                  <c:v>38113</c:v>
                </c:pt>
                <c:pt idx="4464">
                  <c:v>38114</c:v>
                </c:pt>
                <c:pt idx="4465">
                  <c:v>38117</c:v>
                </c:pt>
                <c:pt idx="4466">
                  <c:v>38118</c:v>
                </c:pt>
                <c:pt idx="4467">
                  <c:v>38119</c:v>
                </c:pt>
                <c:pt idx="4468">
                  <c:v>38120</c:v>
                </c:pt>
                <c:pt idx="4469">
                  <c:v>38121</c:v>
                </c:pt>
                <c:pt idx="4470">
                  <c:v>38124</c:v>
                </c:pt>
                <c:pt idx="4471">
                  <c:v>38125</c:v>
                </c:pt>
                <c:pt idx="4472">
                  <c:v>38126</c:v>
                </c:pt>
                <c:pt idx="4473">
                  <c:v>38127</c:v>
                </c:pt>
                <c:pt idx="4474">
                  <c:v>38128</c:v>
                </c:pt>
                <c:pt idx="4475">
                  <c:v>38131</c:v>
                </c:pt>
                <c:pt idx="4476">
                  <c:v>38132</c:v>
                </c:pt>
                <c:pt idx="4477">
                  <c:v>38133</c:v>
                </c:pt>
                <c:pt idx="4478">
                  <c:v>38134</c:v>
                </c:pt>
                <c:pt idx="4479">
                  <c:v>38135</c:v>
                </c:pt>
                <c:pt idx="4480">
                  <c:v>38138</c:v>
                </c:pt>
                <c:pt idx="4481">
                  <c:v>38139</c:v>
                </c:pt>
                <c:pt idx="4482">
                  <c:v>38140</c:v>
                </c:pt>
                <c:pt idx="4483">
                  <c:v>38141</c:v>
                </c:pt>
                <c:pt idx="4484">
                  <c:v>38142</c:v>
                </c:pt>
                <c:pt idx="4485">
                  <c:v>38145</c:v>
                </c:pt>
                <c:pt idx="4486">
                  <c:v>38146</c:v>
                </c:pt>
                <c:pt idx="4487">
                  <c:v>38147</c:v>
                </c:pt>
                <c:pt idx="4488">
                  <c:v>38148</c:v>
                </c:pt>
                <c:pt idx="4489">
                  <c:v>38149</c:v>
                </c:pt>
                <c:pt idx="4490">
                  <c:v>38152</c:v>
                </c:pt>
                <c:pt idx="4491">
                  <c:v>38153</c:v>
                </c:pt>
                <c:pt idx="4492">
                  <c:v>38154</c:v>
                </c:pt>
                <c:pt idx="4493">
                  <c:v>38155</c:v>
                </c:pt>
                <c:pt idx="4494">
                  <c:v>38156</c:v>
                </c:pt>
                <c:pt idx="4495">
                  <c:v>38159</c:v>
                </c:pt>
                <c:pt idx="4496">
                  <c:v>38160</c:v>
                </c:pt>
                <c:pt idx="4497">
                  <c:v>38161</c:v>
                </c:pt>
                <c:pt idx="4498">
                  <c:v>38162</c:v>
                </c:pt>
                <c:pt idx="4499">
                  <c:v>38163</c:v>
                </c:pt>
                <c:pt idx="4500">
                  <c:v>38166</c:v>
                </c:pt>
                <c:pt idx="4501">
                  <c:v>38167</c:v>
                </c:pt>
                <c:pt idx="4502">
                  <c:v>38168</c:v>
                </c:pt>
                <c:pt idx="4503">
                  <c:v>38169</c:v>
                </c:pt>
                <c:pt idx="4504">
                  <c:v>38170</c:v>
                </c:pt>
                <c:pt idx="4505">
                  <c:v>38173</c:v>
                </c:pt>
                <c:pt idx="4506">
                  <c:v>38174</c:v>
                </c:pt>
                <c:pt idx="4507">
                  <c:v>38175</c:v>
                </c:pt>
                <c:pt idx="4508">
                  <c:v>38176</c:v>
                </c:pt>
                <c:pt idx="4509">
                  <c:v>38177</c:v>
                </c:pt>
                <c:pt idx="4510">
                  <c:v>38180</c:v>
                </c:pt>
                <c:pt idx="4511">
                  <c:v>38181</c:v>
                </c:pt>
                <c:pt idx="4512">
                  <c:v>38182</c:v>
                </c:pt>
                <c:pt idx="4513">
                  <c:v>38183</c:v>
                </c:pt>
                <c:pt idx="4514">
                  <c:v>38184</c:v>
                </c:pt>
                <c:pt idx="4515">
                  <c:v>38188</c:v>
                </c:pt>
                <c:pt idx="4516">
                  <c:v>38189</c:v>
                </c:pt>
                <c:pt idx="4517">
                  <c:v>38190</c:v>
                </c:pt>
                <c:pt idx="4518">
                  <c:v>38191</c:v>
                </c:pt>
                <c:pt idx="4519">
                  <c:v>38194</c:v>
                </c:pt>
                <c:pt idx="4520">
                  <c:v>38195</c:v>
                </c:pt>
                <c:pt idx="4521">
                  <c:v>38196</c:v>
                </c:pt>
                <c:pt idx="4522">
                  <c:v>38197</c:v>
                </c:pt>
                <c:pt idx="4523">
                  <c:v>38198</c:v>
                </c:pt>
                <c:pt idx="4524">
                  <c:v>38201</c:v>
                </c:pt>
                <c:pt idx="4525">
                  <c:v>38202</c:v>
                </c:pt>
                <c:pt idx="4526">
                  <c:v>38203</c:v>
                </c:pt>
                <c:pt idx="4527">
                  <c:v>38204</c:v>
                </c:pt>
                <c:pt idx="4528">
                  <c:v>38205</c:v>
                </c:pt>
                <c:pt idx="4529">
                  <c:v>38208</c:v>
                </c:pt>
                <c:pt idx="4530">
                  <c:v>38209</c:v>
                </c:pt>
                <c:pt idx="4531">
                  <c:v>38210</c:v>
                </c:pt>
                <c:pt idx="4532">
                  <c:v>38211</c:v>
                </c:pt>
                <c:pt idx="4533">
                  <c:v>38212</c:v>
                </c:pt>
                <c:pt idx="4534">
                  <c:v>38215</c:v>
                </c:pt>
                <c:pt idx="4535">
                  <c:v>38216</c:v>
                </c:pt>
                <c:pt idx="4536">
                  <c:v>38217</c:v>
                </c:pt>
                <c:pt idx="4537">
                  <c:v>38218</c:v>
                </c:pt>
                <c:pt idx="4538">
                  <c:v>38219</c:v>
                </c:pt>
                <c:pt idx="4539">
                  <c:v>38222</c:v>
                </c:pt>
                <c:pt idx="4540">
                  <c:v>38223</c:v>
                </c:pt>
                <c:pt idx="4541">
                  <c:v>38224</c:v>
                </c:pt>
                <c:pt idx="4542">
                  <c:v>38225</c:v>
                </c:pt>
                <c:pt idx="4543">
                  <c:v>38226</c:v>
                </c:pt>
                <c:pt idx="4544">
                  <c:v>38229</c:v>
                </c:pt>
                <c:pt idx="4545">
                  <c:v>38230</c:v>
                </c:pt>
                <c:pt idx="4546">
                  <c:v>38231</c:v>
                </c:pt>
                <c:pt idx="4547">
                  <c:v>38232</c:v>
                </c:pt>
                <c:pt idx="4548">
                  <c:v>38233</c:v>
                </c:pt>
                <c:pt idx="4549">
                  <c:v>38236</c:v>
                </c:pt>
                <c:pt idx="4550">
                  <c:v>38237</c:v>
                </c:pt>
                <c:pt idx="4551">
                  <c:v>38238</c:v>
                </c:pt>
                <c:pt idx="4552">
                  <c:v>38239</c:v>
                </c:pt>
                <c:pt idx="4553">
                  <c:v>38240</c:v>
                </c:pt>
                <c:pt idx="4554">
                  <c:v>38243</c:v>
                </c:pt>
                <c:pt idx="4555">
                  <c:v>38244</c:v>
                </c:pt>
                <c:pt idx="4556">
                  <c:v>38245</c:v>
                </c:pt>
                <c:pt idx="4557">
                  <c:v>38246</c:v>
                </c:pt>
                <c:pt idx="4558">
                  <c:v>38247</c:v>
                </c:pt>
                <c:pt idx="4559">
                  <c:v>38251</c:v>
                </c:pt>
                <c:pt idx="4560">
                  <c:v>38252</c:v>
                </c:pt>
                <c:pt idx="4561">
                  <c:v>38254</c:v>
                </c:pt>
                <c:pt idx="4562">
                  <c:v>38257</c:v>
                </c:pt>
                <c:pt idx="4563">
                  <c:v>38258</c:v>
                </c:pt>
                <c:pt idx="4564">
                  <c:v>38259</c:v>
                </c:pt>
                <c:pt idx="4565">
                  <c:v>38260</c:v>
                </c:pt>
                <c:pt idx="4566">
                  <c:v>38261</c:v>
                </c:pt>
                <c:pt idx="4567">
                  <c:v>38264</c:v>
                </c:pt>
                <c:pt idx="4568">
                  <c:v>38265</c:v>
                </c:pt>
                <c:pt idx="4569">
                  <c:v>38266</c:v>
                </c:pt>
                <c:pt idx="4570">
                  <c:v>38267</c:v>
                </c:pt>
                <c:pt idx="4571">
                  <c:v>38268</c:v>
                </c:pt>
                <c:pt idx="4572">
                  <c:v>38272</c:v>
                </c:pt>
                <c:pt idx="4573">
                  <c:v>38273</c:v>
                </c:pt>
                <c:pt idx="4574">
                  <c:v>38274</c:v>
                </c:pt>
                <c:pt idx="4575">
                  <c:v>38275</c:v>
                </c:pt>
                <c:pt idx="4576">
                  <c:v>38278</c:v>
                </c:pt>
                <c:pt idx="4577">
                  <c:v>38279</c:v>
                </c:pt>
                <c:pt idx="4578">
                  <c:v>38280</c:v>
                </c:pt>
                <c:pt idx="4579">
                  <c:v>38281</c:v>
                </c:pt>
                <c:pt idx="4580">
                  <c:v>38282</c:v>
                </c:pt>
                <c:pt idx="4581">
                  <c:v>38285</c:v>
                </c:pt>
                <c:pt idx="4582">
                  <c:v>38286</c:v>
                </c:pt>
                <c:pt idx="4583">
                  <c:v>38287</c:v>
                </c:pt>
                <c:pt idx="4584">
                  <c:v>38288</c:v>
                </c:pt>
                <c:pt idx="4585">
                  <c:v>38289</c:v>
                </c:pt>
                <c:pt idx="4586">
                  <c:v>38292</c:v>
                </c:pt>
                <c:pt idx="4587">
                  <c:v>38293</c:v>
                </c:pt>
                <c:pt idx="4588">
                  <c:v>38295</c:v>
                </c:pt>
                <c:pt idx="4589">
                  <c:v>38296</c:v>
                </c:pt>
                <c:pt idx="4590">
                  <c:v>38299</c:v>
                </c:pt>
                <c:pt idx="4591">
                  <c:v>38300</c:v>
                </c:pt>
                <c:pt idx="4592">
                  <c:v>38301</c:v>
                </c:pt>
                <c:pt idx="4593">
                  <c:v>38302</c:v>
                </c:pt>
                <c:pt idx="4594">
                  <c:v>38303</c:v>
                </c:pt>
                <c:pt idx="4595">
                  <c:v>38306</c:v>
                </c:pt>
                <c:pt idx="4596">
                  <c:v>38307</c:v>
                </c:pt>
                <c:pt idx="4597">
                  <c:v>38308</c:v>
                </c:pt>
                <c:pt idx="4598">
                  <c:v>38309</c:v>
                </c:pt>
                <c:pt idx="4599">
                  <c:v>38310</c:v>
                </c:pt>
                <c:pt idx="4600">
                  <c:v>38313</c:v>
                </c:pt>
                <c:pt idx="4601">
                  <c:v>38315</c:v>
                </c:pt>
                <c:pt idx="4602">
                  <c:v>38316</c:v>
                </c:pt>
                <c:pt idx="4603">
                  <c:v>38317</c:v>
                </c:pt>
                <c:pt idx="4604">
                  <c:v>38320</c:v>
                </c:pt>
                <c:pt idx="4605">
                  <c:v>38321</c:v>
                </c:pt>
                <c:pt idx="4606">
                  <c:v>38322</c:v>
                </c:pt>
                <c:pt idx="4607">
                  <c:v>38323</c:v>
                </c:pt>
                <c:pt idx="4608">
                  <c:v>38324</c:v>
                </c:pt>
                <c:pt idx="4609">
                  <c:v>38327</c:v>
                </c:pt>
                <c:pt idx="4610">
                  <c:v>38328</c:v>
                </c:pt>
                <c:pt idx="4611">
                  <c:v>38329</c:v>
                </c:pt>
                <c:pt idx="4612">
                  <c:v>38330</c:v>
                </c:pt>
                <c:pt idx="4613">
                  <c:v>38331</c:v>
                </c:pt>
                <c:pt idx="4614">
                  <c:v>38334</c:v>
                </c:pt>
                <c:pt idx="4615">
                  <c:v>38335</c:v>
                </c:pt>
                <c:pt idx="4616">
                  <c:v>38336</c:v>
                </c:pt>
                <c:pt idx="4617">
                  <c:v>38337</c:v>
                </c:pt>
                <c:pt idx="4618">
                  <c:v>38338</c:v>
                </c:pt>
                <c:pt idx="4619">
                  <c:v>38341</c:v>
                </c:pt>
                <c:pt idx="4620">
                  <c:v>38342</c:v>
                </c:pt>
                <c:pt idx="4621">
                  <c:v>38343</c:v>
                </c:pt>
                <c:pt idx="4622">
                  <c:v>38345</c:v>
                </c:pt>
                <c:pt idx="4623">
                  <c:v>38348</c:v>
                </c:pt>
                <c:pt idx="4624">
                  <c:v>38349</c:v>
                </c:pt>
                <c:pt idx="4625">
                  <c:v>38350</c:v>
                </c:pt>
                <c:pt idx="4626">
                  <c:v>38351</c:v>
                </c:pt>
                <c:pt idx="4627">
                  <c:v>38356</c:v>
                </c:pt>
                <c:pt idx="4628">
                  <c:v>38357</c:v>
                </c:pt>
                <c:pt idx="4629">
                  <c:v>38358</c:v>
                </c:pt>
                <c:pt idx="4630">
                  <c:v>38359</c:v>
                </c:pt>
                <c:pt idx="4631">
                  <c:v>38363</c:v>
                </c:pt>
                <c:pt idx="4632">
                  <c:v>38364</c:v>
                </c:pt>
                <c:pt idx="4633">
                  <c:v>38365</c:v>
                </c:pt>
                <c:pt idx="4634">
                  <c:v>38366</c:v>
                </c:pt>
                <c:pt idx="4635">
                  <c:v>38369</c:v>
                </c:pt>
                <c:pt idx="4636">
                  <c:v>38370</c:v>
                </c:pt>
                <c:pt idx="4637">
                  <c:v>38371</c:v>
                </c:pt>
                <c:pt idx="4638">
                  <c:v>38372</c:v>
                </c:pt>
                <c:pt idx="4639">
                  <c:v>38373</c:v>
                </c:pt>
                <c:pt idx="4640">
                  <c:v>38376</c:v>
                </c:pt>
                <c:pt idx="4641">
                  <c:v>38377</c:v>
                </c:pt>
                <c:pt idx="4642">
                  <c:v>38378</c:v>
                </c:pt>
                <c:pt idx="4643">
                  <c:v>38379</c:v>
                </c:pt>
                <c:pt idx="4644">
                  <c:v>38380</c:v>
                </c:pt>
                <c:pt idx="4645">
                  <c:v>38383</c:v>
                </c:pt>
                <c:pt idx="4646">
                  <c:v>38384</c:v>
                </c:pt>
                <c:pt idx="4647">
                  <c:v>38385</c:v>
                </c:pt>
                <c:pt idx="4648">
                  <c:v>38386</c:v>
                </c:pt>
                <c:pt idx="4649">
                  <c:v>38387</c:v>
                </c:pt>
                <c:pt idx="4650">
                  <c:v>38390</c:v>
                </c:pt>
                <c:pt idx="4651">
                  <c:v>38391</c:v>
                </c:pt>
                <c:pt idx="4652">
                  <c:v>38392</c:v>
                </c:pt>
                <c:pt idx="4653">
                  <c:v>38393</c:v>
                </c:pt>
                <c:pt idx="4654">
                  <c:v>38397</c:v>
                </c:pt>
                <c:pt idx="4655">
                  <c:v>38398</c:v>
                </c:pt>
                <c:pt idx="4656">
                  <c:v>38399</c:v>
                </c:pt>
                <c:pt idx="4657">
                  <c:v>38400</c:v>
                </c:pt>
                <c:pt idx="4658">
                  <c:v>38401</c:v>
                </c:pt>
                <c:pt idx="4659">
                  <c:v>38404</c:v>
                </c:pt>
                <c:pt idx="4660">
                  <c:v>38405</c:v>
                </c:pt>
                <c:pt idx="4661">
                  <c:v>38406</c:v>
                </c:pt>
                <c:pt idx="4662">
                  <c:v>38407</c:v>
                </c:pt>
                <c:pt idx="4663">
                  <c:v>38408</c:v>
                </c:pt>
                <c:pt idx="4664">
                  <c:v>38411</c:v>
                </c:pt>
                <c:pt idx="4665">
                  <c:v>38412</c:v>
                </c:pt>
                <c:pt idx="4666">
                  <c:v>38413</c:v>
                </c:pt>
                <c:pt idx="4667">
                  <c:v>38414</c:v>
                </c:pt>
                <c:pt idx="4668">
                  <c:v>38415</c:v>
                </c:pt>
                <c:pt idx="4669">
                  <c:v>38418</c:v>
                </c:pt>
                <c:pt idx="4670">
                  <c:v>38419</c:v>
                </c:pt>
                <c:pt idx="4671">
                  <c:v>38420</c:v>
                </c:pt>
                <c:pt idx="4672">
                  <c:v>38421</c:v>
                </c:pt>
                <c:pt idx="4673">
                  <c:v>38422</c:v>
                </c:pt>
                <c:pt idx="4674">
                  <c:v>38425</c:v>
                </c:pt>
                <c:pt idx="4675">
                  <c:v>38426</c:v>
                </c:pt>
                <c:pt idx="4676">
                  <c:v>38427</c:v>
                </c:pt>
                <c:pt idx="4677">
                  <c:v>38428</c:v>
                </c:pt>
                <c:pt idx="4678">
                  <c:v>38429</c:v>
                </c:pt>
                <c:pt idx="4679">
                  <c:v>38433</c:v>
                </c:pt>
                <c:pt idx="4680">
                  <c:v>38434</c:v>
                </c:pt>
                <c:pt idx="4681">
                  <c:v>38435</c:v>
                </c:pt>
                <c:pt idx="4682">
                  <c:v>38436</c:v>
                </c:pt>
                <c:pt idx="4683">
                  <c:v>38439</c:v>
                </c:pt>
                <c:pt idx="4684">
                  <c:v>38440</c:v>
                </c:pt>
                <c:pt idx="4685">
                  <c:v>38441</c:v>
                </c:pt>
                <c:pt idx="4686">
                  <c:v>38442</c:v>
                </c:pt>
                <c:pt idx="4687">
                  <c:v>38443</c:v>
                </c:pt>
                <c:pt idx="4688">
                  <c:v>38446</c:v>
                </c:pt>
                <c:pt idx="4689">
                  <c:v>38447</c:v>
                </c:pt>
                <c:pt idx="4690">
                  <c:v>38448</c:v>
                </c:pt>
                <c:pt idx="4691">
                  <c:v>38449</c:v>
                </c:pt>
                <c:pt idx="4692">
                  <c:v>38450</c:v>
                </c:pt>
                <c:pt idx="4693">
                  <c:v>38453</c:v>
                </c:pt>
                <c:pt idx="4694">
                  <c:v>38454</c:v>
                </c:pt>
                <c:pt idx="4695">
                  <c:v>38455</c:v>
                </c:pt>
                <c:pt idx="4696">
                  <c:v>38456</c:v>
                </c:pt>
                <c:pt idx="4697">
                  <c:v>38457</c:v>
                </c:pt>
                <c:pt idx="4698">
                  <c:v>38460</c:v>
                </c:pt>
                <c:pt idx="4699">
                  <c:v>38461</c:v>
                </c:pt>
                <c:pt idx="4700">
                  <c:v>38462</c:v>
                </c:pt>
                <c:pt idx="4701">
                  <c:v>38463</c:v>
                </c:pt>
                <c:pt idx="4702">
                  <c:v>38464</c:v>
                </c:pt>
                <c:pt idx="4703">
                  <c:v>38467</c:v>
                </c:pt>
                <c:pt idx="4704">
                  <c:v>38468</c:v>
                </c:pt>
                <c:pt idx="4705">
                  <c:v>38469</c:v>
                </c:pt>
                <c:pt idx="4706">
                  <c:v>38470</c:v>
                </c:pt>
                <c:pt idx="4707">
                  <c:v>38474</c:v>
                </c:pt>
                <c:pt idx="4708">
                  <c:v>38478</c:v>
                </c:pt>
                <c:pt idx="4709">
                  <c:v>38481</c:v>
                </c:pt>
                <c:pt idx="4710">
                  <c:v>38482</c:v>
                </c:pt>
                <c:pt idx="4711">
                  <c:v>38483</c:v>
                </c:pt>
                <c:pt idx="4712">
                  <c:v>38484</c:v>
                </c:pt>
                <c:pt idx="4713">
                  <c:v>38485</c:v>
                </c:pt>
                <c:pt idx="4714">
                  <c:v>38488</c:v>
                </c:pt>
                <c:pt idx="4715">
                  <c:v>38489</c:v>
                </c:pt>
                <c:pt idx="4716">
                  <c:v>38490</c:v>
                </c:pt>
                <c:pt idx="4717">
                  <c:v>38491</c:v>
                </c:pt>
                <c:pt idx="4718">
                  <c:v>38492</c:v>
                </c:pt>
                <c:pt idx="4719">
                  <c:v>38495</c:v>
                </c:pt>
                <c:pt idx="4720">
                  <c:v>38496</c:v>
                </c:pt>
                <c:pt idx="4721">
                  <c:v>38497</c:v>
                </c:pt>
                <c:pt idx="4722">
                  <c:v>38498</c:v>
                </c:pt>
                <c:pt idx="4723">
                  <c:v>38499</c:v>
                </c:pt>
                <c:pt idx="4724">
                  <c:v>38502</c:v>
                </c:pt>
                <c:pt idx="4725">
                  <c:v>38503</c:v>
                </c:pt>
                <c:pt idx="4726">
                  <c:v>38504</c:v>
                </c:pt>
                <c:pt idx="4727">
                  <c:v>38505</c:v>
                </c:pt>
                <c:pt idx="4728">
                  <c:v>38506</c:v>
                </c:pt>
                <c:pt idx="4729">
                  <c:v>38509</c:v>
                </c:pt>
                <c:pt idx="4730">
                  <c:v>38510</c:v>
                </c:pt>
                <c:pt idx="4731">
                  <c:v>38511</c:v>
                </c:pt>
                <c:pt idx="4732">
                  <c:v>38512</c:v>
                </c:pt>
                <c:pt idx="4733">
                  <c:v>38513</c:v>
                </c:pt>
                <c:pt idx="4734">
                  <c:v>38516</c:v>
                </c:pt>
                <c:pt idx="4735">
                  <c:v>38517</c:v>
                </c:pt>
                <c:pt idx="4736">
                  <c:v>38518</c:v>
                </c:pt>
                <c:pt idx="4737">
                  <c:v>38519</c:v>
                </c:pt>
                <c:pt idx="4738">
                  <c:v>38520</c:v>
                </c:pt>
                <c:pt idx="4739">
                  <c:v>38523</c:v>
                </c:pt>
                <c:pt idx="4740">
                  <c:v>38524</c:v>
                </c:pt>
                <c:pt idx="4741">
                  <c:v>38525</c:v>
                </c:pt>
                <c:pt idx="4742">
                  <c:v>38526</c:v>
                </c:pt>
                <c:pt idx="4743">
                  <c:v>38527</c:v>
                </c:pt>
                <c:pt idx="4744">
                  <c:v>38530</c:v>
                </c:pt>
                <c:pt idx="4745">
                  <c:v>38531</c:v>
                </c:pt>
                <c:pt idx="4746">
                  <c:v>38532</c:v>
                </c:pt>
                <c:pt idx="4747">
                  <c:v>38533</c:v>
                </c:pt>
                <c:pt idx="4748">
                  <c:v>38534</c:v>
                </c:pt>
                <c:pt idx="4749">
                  <c:v>38537</c:v>
                </c:pt>
                <c:pt idx="4750">
                  <c:v>38538</c:v>
                </c:pt>
                <c:pt idx="4751">
                  <c:v>38539</c:v>
                </c:pt>
                <c:pt idx="4752">
                  <c:v>38540</c:v>
                </c:pt>
                <c:pt idx="4753">
                  <c:v>38541</c:v>
                </c:pt>
                <c:pt idx="4754">
                  <c:v>38544</c:v>
                </c:pt>
                <c:pt idx="4755">
                  <c:v>38545</c:v>
                </c:pt>
                <c:pt idx="4756">
                  <c:v>38546</c:v>
                </c:pt>
                <c:pt idx="4757">
                  <c:v>38547</c:v>
                </c:pt>
                <c:pt idx="4758">
                  <c:v>38548</c:v>
                </c:pt>
                <c:pt idx="4759">
                  <c:v>38552</c:v>
                </c:pt>
                <c:pt idx="4760">
                  <c:v>38553</c:v>
                </c:pt>
                <c:pt idx="4761">
                  <c:v>38554</c:v>
                </c:pt>
                <c:pt idx="4762">
                  <c:v>38555</c:v>
                </c:pt>
                <c:pt idx="4763">
                  <c:v>38558</c:v>
                </c:pt>
                <c:pt idx="4764">
                  <c:v>38559</c:v>
                </c:pt>
                <c:pt idx="4765">
                  <c:v>38560</c:v>
                </c:pt>
                <c:pt idx="4766">
                  <c:v>38561</c:v>
                </c:pt>
                <c:pt idx="4767">
                  <c:v>38562</c:v>
                </c:pt>
                <c:pt idx="4768">
                  <c:v>38565</c:v>
                </c:pt>
                <c:pt idx="4769">
                  <c:v>38566</c:v>
                </c:pt>
                <c:pt idx="4770">
                  <c:v>38567</c:v>
                </c:pt>
                <c:pt idx="4771">
                  <c:v>38568</c:v>
                </c:pt>
                <c:pt idx="4772">
                  <c:v>38569</c:v>
                </c:pt>
                <c:pt idx="4773">
                  <c:v>38572</c:v>
                </c:pt>
                <c:pt idx="4774">
                  <c:v>38573</c:v>
                </c:pt>
                <c:pt idx="4775">
                  <c:v>38574</c:v>
                </c:pt>
                <c:pt idx="4776">
                  <c:v>38575</c:v>
                </c:pt>
                <c:pt idx="4777">
                  <c:v>38576</c:v>
                </c:pt>
                <c:pt idx="4778">
                  <c:v>38579</c:v>
                </c:pt>
                <c:pt idx="4779">
                  <c:v>38580</c:v>
                </c:pt>
                <c:pt idx="4780">
                  <c:v>38581</c:v>
                </c:pt>
                <c:pt idx="4781">
                  <c:v>38582</c:v>
                </c:pt>
                <c:pt idx="4782">
                  <c:v>38583</c:v>
                </c:pt>
                <c:pt idx="4783">
                  <c:v>38586</c:v>
                </c:pt>
                <c:pt idx="4784">
                  <c:v>38587</c:v>
                </c:pt>
                <c:pt idx="4785">
                  <c:v>38588</c:v>
                </c:pt>
                <c:pt idx="4786">
                  <c:v>38589</c:v>
                </c:pt>
                <c:pt idx="4787">
                  <c:v>38590</c:v>
                </c:pt>
                <c:pt idx="4788">
                  <c:v>38593</c:v>
                </c:pt>
                <c:pt idx="4789">
                  <c:v>38594</c:v>
                </c:pt>
                <c:pt idx="4790">
                  <c:v>38595</c:v>
                </c:pt>
                <c:pt idx="4791">
                  <c:v>38596</c:v>
                </c:pt>
                <c:pt idx="4792">
                  <c:v>38597</c:v>
                </c:pt>
                <c:pt idx="4793">
                  <c:v>38600</c:v>
                </c:pt>
                <c:pt idx="4794">
                  <c:v>38601</c:v>
                </c:pt>
                <c:pt idx="4795">
                  <c:v>38602</c:v>
                </c:pt>
                <c:pt idx="4796">
                  <c:v>38603</c:v>
                </c:pt>
                <c:pt idx="4797">
                  <c:v>38604</c:v>
                </c:pt>
                <c:pt idx="4798">
                  <c:v>38607</c:v>
                </c:pt>
                <c:pt idx="4799">
                  <c:v>38608</c:v>
                </c:pt>
                <c:pt idx="4800">
                  <c:v>38609</c:v>
                </c:pt>
                <c:pt idx="4801">
                  <c:v>38610</c:v>
                </c:pt>
                <c:pt idx="4802">
                  <c:v>38611</c:v>
                </c:pt>
                <c:pt idx="4803">
                  <c:v>38615</c:v>
                </c:pt>
                <c:pt idx="4804">
                  <c:v>38616</c:v>
                </c:pt>
                <c:pt idx="4805">
                  <c:v>38617</c:v>
                </c:pt>
                <c:pt idx="4806">
                  <c:v>38621</c:v>
                </c:pt>
                <c:pt idx="4807">
                  <c:v>38622</c:v>
                </c:pt>
                <c:pt idx="4808">
                  <c:v>38623</c:v>
                </c:pt>
                <c:pt idx="4809">
                  <c:v>38624</c:v>
                </c:pt>
                <c:pt idx="4810">
                  <c:v>38625</c:v>
                </c:pt>
                <c:pt idx="4811">
                  <c:v>38628</c:v>
                </c:pt>
                <c:pt idx="4812">
                  <c:v>38629</c:v>
                </c:pt>
                <c:pt idx="4813">
                  <c:v>38630</c:v>
                </c:pt>
                <c:pt idx="4814">
                  <c:v>38631</c:v>
                </c:pt>
                <c:pt idx="4815">
                  <c:v>38632</c:v>
                </c:pt>
                <c:pt idx="4816">
                  <c:v>38636</c:v>
                </c:pt>
                <c:pt idx="4817">
                  <c:v>38637</c:v>
                </c:pt>
                <c:pt idx="4818">
                  <c:v>38638</c:v>
                </c:pt>
                <c:pt idx="4819">
                  <c:v>38639</c:v>
                </c:pt>
                <c:pt idx="4820">
                  <c:v>38642</c:v>
                </c:pt>
                <c:pt idx="4821">
                  <c:v>38643</c:v>
                </c:pt>
                <c:pt idx="4822">
                  <c:v>38644</c:v>
                </c:pt>
                <c:pt idx="4823">
                  <c:v>38645</c:v>
                </c:pt>
                <c:pt idx="4824">
                  <c:v>38646</c:v>
                </c:pt>
                <c:pt idx="4825">
                  <c:v>38649</c:v>
                </c:pt>
                <c:pt idx="4826">
                  <c:v>38650</c:v>
                </c:pt>
                <c:pt idx="4827">
                  <c:v>38651</c:v>
                </c:pt>
                <c:pt idx="4828">
                  <c:v>38652</c:v>
                </c:pt>
                <c:pt idx="4829">
                  <c:v>38653</c:v>
                </c:pt>
                <c:pt idx="4830">
                  <c:v>38656</c:v>
                </c:pt>
                <c:pt idx="4831">
                  <c:v>38657</c:v>
                </c:pt>
                <c:pt idx="4832">
                  <c:v>38658</c:v>
                </c:pt>
                <c:pt idx="4833">
                  <c:v>38660</c:v>
                </c:pt>
                <c:pt idx="4834">
                  <c:v>38663</c:v>
                </c:pt>
                <c:pt idx="4835">
                  <c:v>38664</c:v>
                </c:pt>
                <c:pt idx="4836">
                  <c:v>38665</c:v>
                </c:pt>
                <c:pt idx="4837">
                  <c:v>38666</c:v>
                </c:pt>
                <c:pt idx="4838">
                  <c:v>38667</c:v>
                </c:pt>
                <c:pt idx="4839">
                  <c:v>38670</c:v>
                </c:pt>
                <c:pt idx="4840">
                  <c:v>38671</c:v>
                </c:pt>
                <c:pt idx="4841">
                  <c:v>38672</c:v>
                </c:pt>
                <c:pt idx="4842">
                  <c:v>38673</c:v>
                </c:pt>
                <c:pt idx="4843">
                  <c:v>38674</c:v>
                </c:pt>
                <c:pt idx="4844">
                  <c:v>38677</c:v>
                </c:pt>
                <c:pt idx="4845">
                  <c:v>38678</c:v>
                </c:pt>
                <c:pt idx="4846">
                  <c:v>38680</c:v>
                </c:pt>
                <c:pt idx="4847">
                  <c:v>38681</c:v>
                </c:pt>
                <c:pt idx="4848">
                  <c:v>38684</c:v>
                </c:pt>
                <c:pt idx="4849">
                  <c:v>38685</c:v>
                </c:pt>
                <c:pt idx="4850">
                  <c:v>38686</c:v>
                </c:pt>
                <c:pt idx="4851">
                  <c:v>38687</c:v>
                </c:pt>
                <c:pt idx="4852">
                  <c:v>38688</c:v>
                </c:pt>
                <c:pt idx="4853">
                  <c:v>38691</c:v>
                </c:pt>
                <c:pt idx="4854">
                  <c:v>38692</c:v>
                </c:pt>
                <c:pt idx="4855">
                  <c:v>38693</c:v>
                </c:pt>
                <c:pt idx="4856">
                  <c:v>38694</c:v>
                </c:pt>
                <c:pt idx="4857">
                  <c:v>38695</c:v>
                </c:pt>
                <c:pt idx="4858">
                  <c:v>38698</c:v>
                </c:pt>
                <c:pt idx="4859">
                  <c:v>38699</c:v>
                </c:pt>
                <c:pt idx="4860">
                  <c:v>38700</c:v>
                </c:pt>
                <c:pt idx="4861">
                  <c:v>38701</c:v>
                </c:pt>
                <c:pt idx="4862">
                  <c:v>38702</c:v>
                </c:pt>
                <c:pt idx="4863">
                  <c:v>38705</c:v>
                </c:pt>
                <c:pt idx="4864">
                  <c:v>38706</c:v>
                </c:pt>
                <c:pt idx="4865">
                  <c:v>38707</c:v>
                </c:pt>
                <c:pt idx="4866">
                  <c:v>38708</c:v>
                </c:pt>
                <c:pt idx="4867">
                  <c:v>38712</c:v>
                </c:pt>
                <c:pt idx="4868">
                  <c:v>38713</c:v>
                </c:pt>
                <c:pt idx="4869">
                  <c:v>38714</c:v>
                </c:pt>
                <c:pt idx="4870">
                  <c:v>38715</c:v>
                </c:pt>
                <c:pt idx="4871">
                  <c:v>38716</c:v>
                </c:pt>
                <c:pt idx="4872">
                  <c:v>38721</c:v>
                </c:pt>
                <c:pt idx="4873">
                  <c:v>38722</c:v>
                </c:pt>
                <c:pt idx="4874">
                  <c:v>38723</c:v>
                </c:pt>
                <c:pt idx="4875">
                  <c:v>38727</c:v>
                </c:pt>
                <c:pt idx="4876">
                  <c:v>38728</c:v>
                </c:pt>
                <c:pt idx="4877">
                  <c:v>38729</c:v>
                </c:pt>
                <c:pt idx="4878">
                  <c:v>38730</c:v>
                </c:pt>
                <c:pt idx="4879">
                  <c:v>38733</c:v>
                </c:pt>
                <c:pt idx="4880">
                  <c:v>38734</c:v>
                </c:pt>
                <c:pt idx="4881">
                  <c:v>38735</c:v>
                </c:pt>
                <c:pt idx="4882">
                  <c:v>38736</c:v>
                </c:pt>
                <c:pt idx="4883">
                  <c:v>38737</c:v>
                </c:pt>
                <c:pt idx="4884">
                  <c:v>38740</c:v>
                </c:pt>
                <c:pt idx="4885">
                  <c:v>38741</c:v>
                </c:pt>
                <c:pt idx="4886">
                  <c:v>38742</c:v>
                </c:pt>
                <c:pt idx="4887">
                  <c:v>38743</c:v>
                </c:pt>
                <c:pt idx="4888">
                  <c:v>38744</c:v>
                </c:pt>
                <c:pt idx="4889">
                  <c:v>38747</c:v>
                </c:pt>
                <c:pt idx="4890">
                  <c:v>38748</c:v>
                </c:pt>
                <c:pt idx="4891">
                  <c:v>38749</c:v>
                </c:pt>
                <c:pt idx="4892">
                  <c:v>38750</c:v>
                </c:pt>
                <c:pt idx="4893">
                  <c:v>38751</c:v>
                </c:pt>
                <c:pt idx="4894">
                  <c:v>38754</c:v>
                </c:pt>
                <c:pt idx="4895">
                  <c:v>38755</c:v>
                </c:pt>
                <c:pt idx="4896">
                  <c:v>38756</c:v>
                </c:pt>
                <c:pt idx="4897">
                  <c:v>38757</c:v>
                </c:pt>
                <c:pt idx="4898">
                  <c:v>38758</c:v>
                </c:pt>
                <c:pt idx="4899">
                  <c:v>38761</c:v>
                </c:pt>
                <c:pt idx="4900">
                  <c:v>38762</c:v>
                </c:pt>
                <c:pt idx="4901">
                  <c:v>38763</c:v>
                </c:pt>
                <c:pt idx="4902">
                  <c:v>38764</c:v>
                </c:pt>
                <c:pt idx="4903">
                  <c:v>38765</c:v>
                </c:pt>
                <c:pt idx="4904">
                  <c:v>38768</c:v>
                </c:pt>
                <c:pt idx="4905">
                  <c:v>38769</c:v>
                </c:pt>
                <c:pt idx="4906">
                  <c:v>38770</c:v>
                </c:pt>
                <c:pt idx="4907">
                  <c:v>38771</c:v>
                </c:pt>
                <c:pt idx="4908">
                  <c:v>38772</c:v>
                </c:pt>
                <c:pt idx="4909">
                  <c:v>38775</c:v>
                </c:pt>
                <c:pt idx="4910">
                  <c:v>38776</c:v>
                </c:pt>
                <c:pt idx="4911">
                  <c:v>38777</c:v>
                </c:pt>
                <c:pt idx="4912">
                  <c:v>38778</c:v>
                </c:pt>
                <c:pt idx="4913">
                  <c:v>38779</c:v>
                </c:pt>
                <c:pt idx="4914">
                  <c:v>38782</c:v>
                </c:pt>
                <c:pt idx="4915">
                  <c:v>38783</c:v>
                </c:pt>
                <c:pt idx="4916">
                  <c:v>38784</c:v>
                </c:pt>
                <c:pt idx="4917">
                  <c:v>38785</c:v>
                </c:pt>
                <c:pt idx="4918">
                  <c:v>38786</c:v>
                </c:pt>
                <c:pt idx="4919">
                  <c:v>38789</c:v>
                </c:pt>
                <c:pt idx="4920">
                  <c:v>38790</c:v>
                </c:pt>
                <c:pt idx="4921">
                  <c:v>38791</c:v>
                </c:pt>
                <c:pt idx="4922">
                  <c:v>38792</c:v>
                </c:pt>
                <c:pt idx="4923">
                  <c:v>38793</c:v>
                </c:pt>
                <c:pt idx="4924">
                  <c:v>38796</c:v>
                </c:pt>
                <c:pt idx="4925">
                  <c:v>38798</c:v>
                </c:pt>
                <c:pt idx="4926">
                  <c:v>38799</c:v>
                </c:pt>
                <c:pt idx="4927">
                  <c:v>38800</c:v>
                </c:pt>
                <c:pt idx="4928">
                  <c:v>38803</c:v>
                </c:pt>
                <c:pt idx="4929">
                  <c:v>38804</c:v>
                </c:pt>
                <c:pt idx="4930">
                  <c:v>38805</c:v>
                </c:pt>
                <c:pt idx="4931">
                  <c:v>38806</c:v>
                </c:pt>
                <c:pt idx="4932">
                  <c:v>38807</c:v>
                </c:pt>
                <c:pt idx="4933">
                  <c:v>38810</c:v>
                </c:pt>
                <c:pt idx="4934">
                  <c:v>38811</c:v>
                </c:pt>
                <c:pt idx="4935">
                  <c:v>38812</c:v>
                </c:pt>
                <c:pt idx="4936">
                  <c:v>38813</c:v>
                </c:pt>
                <c:pt idx="4937">
                  <c:v>38814</c:v>
                </c:pt>
                <c:pt idx="4938">
                  <c:v>38817</c:v>
                </c:pt>
                <c:pt idx="4939">
                  <c:v>38818</c:v>
                </c:pt>
                <c:pt idx="4940">
                  <c:v>38819</c:v>
                </c:pt>
                <c:pt idx="4941">
                  <c:v>38820</c:v>
                </c:pt>
                <c:pt idx="4942">
                  <c:v>38821</c:v>
                </c:pt>
                <c:pt idx="4943">
                  <c:v>38824</c:v>
                </c:pt>
                <c:pt idx="4944">
                  <c:v>38825</c:v>
                </c:pt>
                <c:pt idx="4945">
                  <c:v>38826</c:v>
                </c:pt>
                <c:pt idx="4946">
                  <c:v>38827</c:v>
                </c:pt>
                <c:pt idx="4947">
                  <c:v>38828</c:v>
                </c:pt>
                <c:pt idx="4948">
                  <c:v>38831</c:v>
                </c:pt>
                <c:pt idx="4949">
                  <c:v>38832</c:v>
                </c:pt>
                <c:pt idx="4950">
                  <c:v>38833</c:v>
                </c:pt>
                <c:pt idx="4951">
                  <c:v>38834</c:v>
                </c:pt>
                <c:pt idx="4952">
                  <c:v>38835</c:v>
                </c:pt>
                <c:pt idx="4953">
                  <c:v>38838</c:v>
                </c:pt>
                <c:pt idx="4954">
                  <c:v>38839</c:v>
                </c:pt>
                <c:pt idx="4955">
                  <c:v>38845</c:v>
                </c:pt>
                <c:pt idx="4956">
                  <c:v>38846</c:v>
                </c:pt>
                <c:pt idx="4957">
                  <c:v>38847</c:v>
                </c:pt>
                <c:pt idx="4958">
                  <c:v>38848</c:v>
                </c:pt>
                <c:pt idx="4959">
                  <c:v>38849</c:v>
                </c:pt>
                <c:pt idx="4960">
                  <c:v>38852</c:v>
                </c:pt>
                <c:pt idx="4961">
                  <c:v>38853</c:v>
                </c:pt>
                <c:pt idx="4962">
                  <c:v>38854</c:v>
                </c:pt>
                <c:pt idx="4963">
                  <c:v>38855</c:v>
                </c:pt>
                <c:pt idx="4964">
                  <c:v>38856</c:v>
                </c:pt>
                <c:pt idx="4965">
                  <c:v>38859</c:v>
                </c:pt>
                <c:pt idx="4966">
                  <c:v>38860</c:v>
                </c:pt>
                <c:pt idx="4967">
                  <c:v>38861</c:v>
                </c:pt>
                <c:pt idx="4968">
                  <c:v>38862</c:v>
                </c:pt>
                <c:pt idx="4969">
                  <c:v>38863</c:v>
                </c:pt>
                <c:pt idx="4970">
                  <c:v>38866</c:v>
                </c:pt>
                <c:pt idx="4971">
                  <c:v>38867</c:v>
                </c:pt>
                <c:pt idx="4972">
                  <c:v>38868</c:v>
                </c:pt>
                <c:pt idx="4973">
                  <c:v>38869</c:v>
                </c:pt>
                <c:pt idx="4974">
                  <c:v>38870</c:v>
                </c:pt>
                <c:pt idx="4975">
                  <c:v>38873</c:v>
                </c:pt>
                <c:pt idx="4976">
                  <c:v>38874</c:v>
                </c:pt>
                <c:pt idx="4977">
                  <c:v>38875</c:v>
                </c:pt>
                <c:pt idx="4978">
                  <c:v>38876</c:v>
                </c:pt>
                <c:pt idx="4979">
                  <c:v>38877</c:v>
                </c:pt>
                <c:pt idx="4980">
                  <c:v>38880</c:v>
                </c:pt>
                <c:pt idx="4981">
                  <c:v>38881</c:v>
                </c:pt>
                <c:pt idx="4982">
                  <c:v>38882</c:v>
                </c:pt>
                <c:pt idx="4983">
                  <c:v>38883</c:v>
                </c:pt>
                <c:pt idx="4984">
                  <c:v>38884</c:v>
                </c:pt>
                <c:pt idx="4985">
                  <c:v>38887</c:v>
                </c:pt>
                <c:pt idx="4986">
                  <c:v>38888</c:v>
                </c:pt>
                <c:pt idx="4987">
                  <c:v>38889</c:v>
                </c:pt>
                <c:pt idx="4988">
                  <c:v>38890</c:v>
                </c:pt>
                <c:pt idx="4989">
                  <c:v>38891</c:v>
                </c:pt>
                <c:pt idx="4990">
                  <c:v>38894</c:v>
                </c:pt>
                <c:pt idx="4991">
                  <c:v>38895</c:v>
                </c:pt>
                <c:pt idx="4992">
                  <c:v>38896</c:v>
                </c:pt>
                <c:pt idx="4993">
                  <c:v>38897</c:v>
                </c:pt>
                <c:pt idx="4994">
                  <c:v>38898</c:v>
                </c:pt>
                <c:pt idx="4995">
                  <c:v>38901</c:v>
                </c:pt>
                <c:pt idx="4996">
                  <c:v>38902</c:v>
                </c:pt>
                <c:pt idx="4997">
                  <c:v>38903</c:v>
                </c:pt>
                <c:pt idx="4998">
                  <c:v>38904</c:v>
                </c:pt>
                <c:pt idx="4999">
                  <c:v>38905</c:v>
                </c:pt>
                <c:pt idx="5000">
                  <c:v>38908</c:v>
                </c:pt>
                <c:pt idx="5001">
                  <c:v>38909</c:v>
                </c:pt>
                <c:pt idx="5002">
                  <c:v>38910</c:v>
                </c:pt>
                <c:pt idx="5003">
                  <c:v>38911</c:v>
                </c:pt>
                <c:pt idx="5004">
                  <c:v>38912</c:v>
                </c:pt>
                <c:pt idx="5005">
                  <c:v>38916</c:v>
                </c:pt>
                <c:pt idx="5006">
                  <c:v>38917</c:v>
                </c:pt>
                <c:pt idx="5007">
                  <c:v>38918</c:v>
                </c:pt>
                <c:pt idx="5008">
                  <c:v>38919</c:v>
                </c:pt>
                <c:pt idx="5009">
                  <c:v>38922</c:v>
                </c:pt>
                <c:pt idx="5010">
                  <c:v>38923</c:v>
                </c:pt>
                <c:pt idx="5011">
                  <c:v>38924</c:v>
                </c:pt>
                <c:pt idx="5012">
                  <c:v>38925</c:v>
                </c:pt>
                <c:pt idx="5013">
                  <c:v>38926</c:v>
                </c:pt>
                <c:pt idx="5014">
                  <c:v>38929</c:v>
                </c:pt>
                <c:pt idx="5015">
                  <c:v>38930</c:v>
                </c:pt>
                <c:pt idx="5016">
                  <c:v>38931</c:v>
                </c:pt>
                <c:pt idx="5017">
                  <c:v>38932</c:v>
                </c:pt>
                <c:pt idx="5018">
                  <c:v>38933</c:v>
                </c:pt>
                <c:pt idx="5019">
                  <c:v>38936</c:v>
                </c:pt>
                <c:pt idx="5020">
                  <c:v>38937</c:v>
                </c:pt>
                <c:pt idx="5021">
                  <c:v>38938</c:v>
                </c:pt>
                <c:pt idx="5022">
                  <c:v>38939</c:v>
                </c:pt>
                <c:pt idx="5023">
                  <c:v>38940</c:v>
                </c:pt>
                <c:pt idx="5024">
                  <c:v>38943</c:v>
                </c:pt>
                <c:pt idx="5025">
                  <c:v>38944</c:v>
                </c:pt>
                <c:pt idx="5026">
                  <c:v>38945</c:v>
                </c:pt>
                <c:pt idx="5027">
                  <c:v>38946</c:v>
                </c:pt>
                <c:pt idx="5028">
                  <c:v>38947</c:v>
                </c:pt>
                <c:pt idx="5029">
                  <c:v>38950</c:v>
                </c:pt>
                <c:pt idx="5030">
                  <c:v>38951</c:v>
                </c:pt>
                <c:pt idx="5031">
                  <c:v>38952</c:v>
                </c:pt>
                <c:pt idx="5032">
                  <c:v>38953</c:v>
                </c:pt>
                <c:pt idx="5033">
                  <c:v>38954</c:v>
                </c:pt>
                <c:pt idx="5034">
                  <c:v>38957</c:v>
                </c:pt>
                <c:pt idx="5035">
                  <c:v>38958</c:v>
                </c:pt>
                <c:pt idx="5036">
                  <c:v>38959</c:v>
                </c:pt>
                <c:pt idx="5037">
                  <c:v>38960</c:v>
                </c:pt>
                <c:pt idx="5038">
                  <c:v>38961</c:v>
                </c:pt>
                <c:pt idx="5039">
                  <c:v>38964</c:v>
                </c:pt>
                <c:pt idx="5040">
                  <c:v>38965</c:v>
                </c:pt>
                <c:pt idx="5041">
                  <c:v>38966</c:v>
                </c:pt>
                <c:pt idx="5042">
                  <c:v>38967</c:v>
                </c:pt>
                <c:pt idx="5043">
                  <c:v>38968</c:v>
                </c:pt>
                <c:pt idx="5044">
                  <c:v>38971</c:v>
                </c:pt>
                <c:pt idx="5045">
                  <c:v>38972</c:v>
                </c:pt>
                <c:pt idx="5046">
                  <c:v>38973</c:v>
                </c:pt>
                <c:pt idx="5047">
                  <c:v>38974</c:v>
                </c:pt>
                <c:pt idx="5048">
                  <c:v>38975</c:v>
                </c:pt>
                <c:pt idx="5049">
                  <c:v>38979</c:v>
                </c:pt>
                <c:pt idx="5050">
                  <c:v>38980</c:v>
                </c:pt>
                <c:pt idx="5051">
                  <c:v>38981</c:v>
                </c:pt>
                <c:pt idx="5052">
                  <c:v>38982</c:v>
                </c:pt>
                <c:pt idx="5053">
                  <c:v>38985</c:v>
                </c:pt>
                <c:pt idx="5054">
                  <c:v>38986</c:v>
                </c:pt>
                <c:pt idx="5055">
                  <c:v>38987</c:v>
                </c:pt>
                <c:pt idx="5056">
                  <c:v>38988</c:v>
                </c:pt>
                <c:pt idx="5057">
                  <c:v>38989</c:v>
                </c:pt>
                <c:pt idx="5058">
                  <c:v>38992</c:v>
                </c:pt>
                <c:pt idx="5059">
                  <c:v>38993</c:v>
                </c:pt>
                <c:pt idx="5060">
                  <c:v>38994</c:v>
                </c:pt>
                <c:pt idx="5061">
                  <c:v>38995</c:v>
                </c:pt>
                <c:pt idx="5062">
                  <c:v>38996</c:v>
                </c:pt>
                <c:pt idx="5063">
                  <c:v>39000</c:v>
                </c:pt>
                <c:pt idx="5064">
                  <c:v>39001</c:v>
                </c:pt>
                <c:pt idx="5065">
                  <c:v>39002</c:v>
                </c:pt>
                <c:pt idx="5066">
                  <c:v>39003</c:v>
                </c:pt>
                <c:pt idx="5067">
                  <c:v>39006</c:v>
                </c:pt>
                <c:pt idx="5068">
                  <c:v>39007</c:v>
                </c:pt>
                <c:pt idx="5069">
                  <c:v>39008</c:v>
                </c:pt>
                <c:pt idx="5070">
                  <c:v>39009</c:v>
                </c:pt>
                <c:pt idx="5071">
                  <c:v>39010</c:v>
                </c:pt>
                <c:pt idx="5072">
                  <c:v>39013</c:v>
                </c:pt>
                <c:pt idx="5073">
                  <c:v>39014</c:v>
                </c:pt>
                <c:pt idx="5074">
                  <c:v>39015</c:v>
                </c:pt>
                <c:pt idx="5075">
                  <c:v>39016</c:v>
                </c:pt>
                <c:pt idx="5076">
                  <c:v>39017</c:v>
                </c:pt>
                <c:pt idx="5077">
                  <c:v>39020</c:v>
                </c:pt>
                <c:pt idx="5078">
                  <c:v>39021</c:v>
                </c:pt>
                <c:pt idx="5079">
                  <c:v>39022</c:v>
                </c:pt>
                <c:pt idx="5080">
                  <c:v>39023</c:v>
                </c:pt>
                <c:pt idx="5081">
                  <c:v>39027</c:v>
                </c:pt>
                <c:pt idx="5082">
                  <c:v>39028</c:v>
                </c:pt>
                <c:pt idx="5083">
                  <c:v>39029</c:v>
                </c:pt>
                <c:pt idx="5084">
                  <c:v>39030</c:v>
                </c:pt>
                <c:pt idx="5085">
                  <c:v>39031</c:v>
                </c:pt>
                <c:pt idx="5086">
                  <c:v>39034</c:v>
                </c:pt>
                <c:pt idx="5087">
                  <c:v>39035</c:v>
                </c:pt>
                <c:pt idx="5088">
                  <c:v>39036</c:v>
                </c:pt>
                <c:pt idx="5089">
                  <c:v>39037</c:v>
                </c:pt>
                <c:pt idx="5090">
                  <c:v>39038</c:v>
                </c:pt>
                <c:pt idx="5091">
                  <c:v>39041</c:v>
                </c:pt>
                <c:pt idx="5092">
                  <c:v>39042</c:v>
                </c:pt>
                <c:pt idx="5093">
                  <c:v>39043</c:v>
                </c:pt>
                <c:pt idx="5094">
                  <c:v>39045</c:v>
                </c:pt>
                <c:pt idx="5095">
                  <c:v>39048</c:v>
                </c:pt>
                <c:pt idx="5096">
                  <c:v>39049</c:v>
                </c:pt>
                <c:pt idx="5097">
                  <c:v>39050</c:v>
                </c:pt>
                <c:pt idx="5098">
                  <c:v>39051</c:v>
                </c:pt>
                <c:pt idx="5099">
                  <c:v>39052</c:v>
                </c:pt>
                <c:pt idx="5100">
                  <c:v>39055</c:v>
                </c:pt>
                <c:pt idx="5101">
                  <c:v>39056</c:v>
                </c:pt>
                <c:pt idx="5102">
                  <c:v>39057</c:v>
                </c:pt>
                <c:pt idx="5103">
                  <c:v>39058</c:v>
                </c:pt>
                <c:pt idx="5104">
                  <c:v>39059</c:v>
                </c:pt>
                <c:pt idx="5105">
                  <c:v>39062</c:v>
                </c:pt>
                <c:pt idx="5106">
                  <c:v>39063</c:v>
                </c:pt>
                <c:pt idx="5107">
                  <c:v>39064</c:v>
                </c:pt>
                <c:pt idx="5108">
                  <c:v>39065</c:v>
                </c:pt>
                <c:pt idx="5109">
                  <c:v>39066</c:v>
                </c:pt>
                <c:pt idx="5110">
                  <c:v>39069</c:v>
                </c:pt>
                <c:pt idx="5111">
                  <c:v>39070</c:v>
                </c:pt>
                <c:pt idx="5112">
                  <c:v>39071</c:v>
                </c:pt>
                <c:pt idx="5113">
                  <c:v>39072</c:v>
                </c:pt>
                <c:pt idx="5114">
                  <c:v>39073</c:v>
                </c:pt>
                <c:pt idx="5115">
                  <c:v>39076</c:v>
                </c:pt>
                <c:pt idx="5116">
                  <c:v>39077</c:v>
                </c:pt>
                <c:pt idx="5117">
                  <c:v>39078</c:v>
                </c:pt>
                <c:pt idx="5118">
                  <c:v>39079</c:v>
                </c:pt>
                <c:pt idx="5119">
                  <c:v>39080</c:v>
                </c:pt>
                <c:pt idx="5120">
                  <c:v>39086</c:v>
                </c:pt>
                <c:pt idx="5121">
                  <c:v>39087</c:v>
                </c:pt>
                <c:pt idx="5122">
                  <c:v>39091</c:v>
                </c:pt>
                <c:pt idx="5123">
                  <c:v>39092</c:v>
                </c:pt>
                <c:pt idx="5124">
                  <c:v>39093</c:v>
                </c:pt>
                <c:pt idx="5125">
                  <c:v>39094</c:v>
                </c:pt>
                <c:pt idx="5126">
                  <c:v>39097</c:v>
                </c:pt>
                <c:pt idx="5127">
                  <c:v>39098</c:v>
                </c:pt>
                <c:pt idx="5128">
                  <c:v>39099</c:v>
                </c:pt>
                <c:pt idx="5129">
                  <c:v>39100</c:v>
                </c:pt>
                <c:pt idx="5130">
                  <c:v>39101</c:v>
                </c:pt>
                <c:pt idx="5131">
                  <c:v>39104</c:v>
                </c:pt>
                <c:pt idx="5132">
                  <c:v>39105</c:v>
                </c:pt>
                <c:pt idx="5133">
                  <c:v>39106</c:v>
                </c:pt>
                <c:pt idx="5134">
                  <c:v>39107</c:v>
                </c:pt>
                <c:pt idx="5135">
                  <c:v>39108</c:v>
                </c:pt>
                <c:pt idx="5136">
                  <c:v>39111</c:v>
                </c:pt>
                <c:pt idx="5137">
                  <c:v>39112</c:v>
                </c:pt>
                <c:pt idx="5138">
                  <c:v>39113</c:v>
                </c:pt>
                <c:pt idx="5139">
                  <c:v>39114</c:v>
                </c:pt>
                <c:pt idx="5140">
                  <c:v>39115</c:v>
                </c:pt>
                <c:pt idx="5141">
                  <c:v>39118</c:v>
                </c:pt>
                <c:pt idx="5142">
                  <c:v>39119</c:v>
                </c:pt>
                <c:pt idx="5143">
                  <c:v>39120</c:v>
                </c:pt>
                <c:pt idx="5144">
                  <c:v>39121</c:v>
                </c:pt>
                <c:pt idx="5145">
                  <c:v>39122</c:v>
                </c:pt>
                <c:pt idx="5146">
                  <c:v>39126</c:v>
                </c:pt>
                <c:pt idx="5147">
                  <c:v>39127</c:v>
                </c:pt>
                <c:pt idx="5148">
                  <c:v>39128</c:v>
                </c:pt>
                <c:pt idx="5149">
                  <c:v>39129</c:v>
                </c:pt>
                <c:pt idx="5150">
                  <c:v>39132</c:v>
                </c:pt>
                <c:pt idx="5151">
                  <c:v>39133</c:v>
                </c:pt>
                <c:pt idx="5152">
                  <c:v>39134</c:v>
                </c:pt>
                <c:pt idx="5153">
                  <c:v>39135</c:v>
                </c:pt>
                <c:pt idx="5154">
                  <c:v>39136</c:v>
                </c:pt>
                <c:pt idx="5155">
                  <c:v>39139</c:v>
                </c:pt>
                <c:pt idx="5156">
                  <c:v>39140</c:v>
                </c:pt>
                <c:pt idx="5157">
                  <c:v>39141</c:v>
                </c:pt>
                <c:pt idx="5158">
                  <c:v>39142</c:v>
                </c:pt>
                <c:pt idx="5159">
                  <c:v>39143</c:v>
                </c:pt>
                <c:pt idx="5160">
                  <c:v>39146</c:v>
                </c:pt>
                <c:pt idx="5161">
                  <c:v>39147</c:v>
                </c:pt>
                <c:pt idx="5162">
                  <c:v>39148</c:v>
                </c:pt>
                <c:pt idx="5163">
                  <c:v>39149</c:v>
                </c:pt>
                <c:pt idx="5164">
                  <c:v>39150</c:v>
                </c:pt>
                <c:pt idx="5165">
                  <c:v>39153</c:v>
                </c:pt>
                <c:pt idx="5166">
                  <c:v>39154</c:v>
                </c:pt>
                <c:pt idx="5167">
                  <c:v>39155</c:v>
                </c:pt>
                <c:pt idx="5168">
                  <c:v>39156</c:v>
                </c:pt>
                <c:pt idx="5169">
                  <c:v>39157</c:v>
                </c:pt>
                <c:pt idx="5170">
                  <c:v>39160</c:v>
                </c:pt>
                <c:pt idx="5171">
                  <c:v>39161</c:v>
                </c:pt>
                <c:pt idx="5172">
                  <c:v>39163</c:v>
                </c:pt>
                <c:pt idx="5173">
                  <c:v>39164</c:v>
                </c:pt>
                <c:pt idx="5174">
                  <c:v>39167</c:v>
                </c:pt>
                <c:pt idx="5175">
                  <c:v>39168</c:v>
                </c:pt>
                <c:pt idx="5176">
                  <c:v>39169</c:v>
                </c:pt>
                <c:pt idx="5177">
                  <c:v>39170</c:v>
                </c:pt>
                <c:pt idx="5178">
                  <c:v>39171</c:v>
                </c:pt>
                <c:pt idx="5179">
                  <c:v>39174</c:v>
                </c:pt>
                <c:pt idx="5180">
                  <c:v>39175</c:v>
                </c:pt>
                <c:pt idx="5181">
                  <c:v>39176</c:v>
                </c:pt>
                <c:pt idx="5182">
                  <c:v>39177</c:v>
                </c:pt>
                <c:pt idx="5183">
                  <c:v>39178</c:v>
                </c:pt>
                <c:pt idx="5184">
                  <c:v>39181</c:v>
                </c:pt>
                <c:pt idx="5185">
                  <c:v>39182</c:v>
                </c:pt>
                <c:pt idx="5186">
                  <c:v>39183</c:v>
                </c:pt>
                <c:pt idx="5187">
                  <c:v>39184</c:v>
                </c:pt>
                <c:pt idx="5188">
                  <c:v>39185</c:v>
                </c:pt>
                <c:pt idx="5189">
                  <c:v>39188</c:v>
                </c:pt>
                <c:pt idx="5190">
                  <c:v>39189</c:v>
                </c:pt>
                <c:pt idx="5191">
                  <c:v>39190</c:v>
                </c:pt>
                <c:pt idx="5192">
                  <c:v>39191</c:v>
                </c:pt>
                <c:pt idx="5193">
                  <c:v>39192</c:v>
                </c:pt>
                <c:pt idx="5194">
                  <c:v>39195</c:v>
                </c:pt>
                <c:pt idx="5195">
                  <c:v>39196</c:v>
                </c:pt>
                <c:pt idx="5196">
                  <c:v>39197</c:v>
                </c:pt>
                <c:pt idx="5197">
                  <c:v>39198</c:v>
                </c:pt>
                <c:pt idx="5198">
                  <c:v>39199</c:v>
                </c:pt>
                <c:pt idx="5199">
                  <c:v>39203</c:v>
                </c:pt>
                <c:pt idx="5200">
                  <c:v>39204</c:v>
                </c:pt>
                <c:pt idx="5201">
                  <c:v>39209</c:v>
                </c:pt>
                <c:pt idx="5202">
                  <c:v>39210</c:v>
                </c:pt>
                <c:pt idx="5203">
                  <c:v>39211</c:v>
                </c:pt>
                <c:pt idx="5204">
                  <c:v>39212</c:v>
                </c:pt>
                <c:pt idx="5205">
                  <c:v>39213</c:v>
                </c:pt>
                <c:pt idx="5206">
                  <c:v>39216</c:v>
                </c:pt>
                <c:pt idx="5207">
                  <c:v>39217</c:v>
                </c:pt>
                <c:pt idx="5208">
                  <c:v>39218</c:v>
                </c:pt>
                <c:pt idx="5209">
                  <c:v>39219</c:v>
                </c:pt>
                <c:pt idx="5210">
                  <c:v>39220</c:v>
                </c:pt>
                <c:pt idx="5211">
                  <c:v>39223</c:v>
                </c:pt>
                <c:pt idx="5212">
                  <c:v>39224</c:v>
                </c:pt>
                <c:pt idx="5213">
                  <c:v>39225</c:v>
                </c:pt>
                <c:pt idx="5214">
                  <c:v>39226</c:v>
                </c:pt>
                <c:pt idx="5215">
                  <c:v>39227</c:v>
                </c:pt>
                <c:pt idx="5216">
                  <c:v>39230</c:v>
                </c:pt>
                <c:pt idx="5217">
                  <c:v>39231</c:v>
                </c:pt>
                <c:pt idx="5218">
                  <c:v>39232</c:v>
                </c:pt>
                <c:pt idx="5219">
                  <c:v>39233</c:v>
                </c:pt>
                <c:pt idx="5220">
                  <c:v>39234</c:v>
                </c:pt>
                <c:pt idx="5221">
                  <c:v>39237</c:v>
                </c:pt>
                <c:pt idx="5222">
                  <c:v>39238</c:v>
                </c:pt>
                <c:pt idx="5223">
                  <c:v>39239</c:v>
                </c:pt>
                <c:pt idx="5224">
                  <c:v>39240</c:v>
                </c:pt>
                <c:pt idx="5225">
                  <c:v>39241</c:v>
                </c:pt>
                <c:pt idx="5226">
                  <c:v>39244</c:v>
                </c:pt>
                <c:pt idx="5227">
                  <c:v>39245</c:v>
                </c:pt>
                <c:pt idx="5228">
                  <c:v>39246</c:v>
                </c:pt>
                <c:pt idx="5229">
                  <c:v>39247</c:v>
                </c:pt>
                <c:pt idx="5230">
                  <c:v>39248</c:v>
                </c:pt>
                <c:pt idx="5231">
                  <c:v>39251</c:v>
                </c:pt>
                <c:pt idx="5232">
                  <c:v>39252</c:v>
                </c:pt>
                <c:pt idx="5233">
                  <c:v>39253</c:v>
                </c:pt>
                <c:pt idx="5234">
                  <c:v>39254</c:v>
                </c:pt>
                <c:pt idx="5235">
                  <c:v>39255</c:v>
                </c:pt>
                <c:pt idx="5236">
                  <c:v>39258</c:v>
                </c:pt>
                <c:pt idx="5237">
                  <c:v>39259</c:v>
                </c:pt>
                <c:pt idx="5238">
                  <c:v>39260</c:v>
                </c:pt>
                <c:pt idx="5239">
                  <c:v>39261</c:v>
                </c:pt>
                <c:pt idx="5240">
                  <c:v>39262</c:v>
                </c:pt>
                <c:pt idx="5241">
                  <c:v>39265</c:v>
                </c:pt>
                <c:pt idx="5242">
                  <c:v>39266</c:v>
                </c:pt>
                <c:pt idx="5243">
                  <c:v>39267</c:v>
                </c:pt>
                <c:pt idx="5244">
                  <c:v>39268</c:v>
                </c:pt>
                <c:pt idx="5245">
                  <c:v>39269</c:v>
                </c:pt>
                <c:pt idx="5246">
                  <c:v>39272</c:v>
                </c:pt>
                <c:pt idx="5247">
                  <c:v>39273</c:v>
                </c:pt>
                <c:pt idx="5248">
                  <c:v>39274</c:v>
                </c:pt>
                <c:pt idx="5249">
                  <c:v>39275</c:v>
                </c:pt>
                <c:pt idx="5250">
                  <c:v>39276</c:v>
                </c:pt>
                <c:pt idx="5251">
                  <c:v>39280</c:v>
                </c:pt>
                <c:pt idx="5252">
                  <c:v>39281</c:v>
                </c:pt>
                <c:pt idx="5253">
                  <c:v>39282</c:v>
                </c:pt>
                <c:pt idx="5254">
                  <c:v>39283</c:v>
                </c:pt>
                <c:pt idx="5255">
                  <c:v>39286</c:v>
                </c:pt>
                <c:pt idx="5256">
                  <c:v>39287</c:v>
                </c:pt>
                <c:pt idx="5257">
                  <c:v>39288</c:v>
                </c:pt>
                <c:pt idx="5258">
                  <c:v>39289</c:v>
                </c:pt>
                <c:pt idx="5259">
                  <c:v>39290</c:v>
                </c:pt>
                <c:pt idx="5260">
                  <c:v>39293</c:v>
                </c:pt>
                <c:pt idx="5261">
                  <c:v>39294</c:v>
                </c:pt>
                <c:pt idx="5262">
                  <c:v>39295</c:v>
                </c:pt>
                <c:pt idx="5263">
                  <c:v>39296</c:v>
                </c:pt>
                <c:pt idx="5264">
                  <c:v>39297</c:v>
                </c:pt>
                <c:pt idx="5265">
                  <c:v>39300</c:v>
                </c:pt>
                <c:pt idx="5266">
                  <c:v>39301</c:v>
                </c:pt>
                <c:pt idx="5267">
                  <c:v>39302</c:v>
                </c:pt>
                <c:pt idx="5268">
                  <c:v>39303</c:v>
                </c:pt>
                <c:pt idx="5269">
                  <c:v>39304</c:v>
                </c:pt>
                <c:pt idx="5270">
                  <c:v>39307</c:v>
                </c:pt>
                <c:pt idx="5271">
                  <c:v>39308</c:v>
                </c:pt>
                <c:pt idx="5272">
                  <c:v>39309</c:v>
                </c:pt>
                <c:pt idx="5273">
                  <c:v>39310</c:v>
                </c:pt>
                <c:pt idx="5274">
                  <c:v>39311</c:v>
                </c:pt>
                <c:pt idx="5275">
                  <c:v>39314</c:v>
                </c:pt>
                <c:pt idx="5276">
                  <c:v>39315</c:v>
                </c:pt>
                <c:pt idx="5277">
                  <c:v>39316</c:v>
                </c:pt>
                <c:pt idx="5278">
                  <c:v>39317</c:v>
                </c:pt>
                <c:pt idx="5279">
                  <c:v>39318</c:v>
                </c:pt>
                <c:pt idx="5280">
                  <c:v>39321</c:v>
                </c:pt>
                <c:pt idx="5281">
                  <c:v>39322</c:v>
                </c:pt>
                <c:pt idx="5282">
                  <c:v>39323</c:v>
                </c:pt>
                <c:pt idx="5283">
                  <c:v>39324</c:v>
                </c:pt>
                <c:pt idx="5284">
                  <c:v>39325</c:v>
                </c:pt>
                <c:pt idx="5285">
                  <c:v>39328</c:v>
                </c:pt>
                <c:pt idx="5286">
                  <c:v>39329</c:v>
                </c:pt>
                <c:pt idx="5287">
                  <c:v>39330</c:v>
                </c:pt>
                <c:pt idx="5288">
                  <c:v>39331</c:v>
                </c:pt>
                <c:pt idx="5289">
                  <c:v>39332</c:v>
                </c:pt>
                <c:pt idx="5290">
                  <c:v>39335</c:v>
                </c:pt>
                <c:pt idx="5291">
                  <c:v>39336</c:v>
                </c:pt>
                <c:pt idx="5292">
                  <c:v>39337</c:v>
                </c:pt>
                <c:pt idx="5293">
                  <c:v>39338</c:v>
                </c:pt>
                <c:pt idx="5294">
                  <c:v>39339</c:v>
                </c:pt>
                <c:pt idx="5295">
                  <c:v>39343</c:v>
                </c:pt>
                <c:pt idx="5296">
                  <c:v>39344</c:v>
                </c:pt>
                <c:pt idx="5297">
                  <c:v>39345</c:v>
                </c:pt>
                <c:pt idx="5298">
                  <c:v>39346</c:v>
                </c:pt>
                <c:pt idx="5299">
                  <c:v>39350</c:v>
                </c:pt>
                <c:pt idx="5300">
                  <c:v>39351</c:v>
                </c:pt>
                <c:pt idx="5301">
                  <c:v>39352</c:v>
                </c:pt>
                <c:pt idx="5302">
                  <c:v>39353</c:v>
                </c:pt>
                <c:pt idx="5303">
                  <c:v>39356</c:v>
                </c:pt>
                <c:pt idx="5304">
                  <c:v>39357</c:v>
                </c:pt>
                <c:pt idx="5305">
                  <c:v>39358</c:v>
                </c:pt>
                <c:pt idx="5306">
                  <c:v>39359</c:v>
                </c:pt>
                <c:pt idx="5307">
                  <c:v>39360</c:v>
                </c:pt>
                <c:pt idx="5308">
                  <c:v>39364</c:v>
                </c:pt>
                <c:pt idx="5309">
                  <c:v>39365</c:v>
                </c:pt>
                <c:pt idx="5310">
                  <c:v>39366</c:v>
                </c:pt>
                <c:pt idx="5311">
                  <c:v>39367</c:v>
                </c:pt>
                <c:pt idx="5312">
                  <c:v>39370</c:v>
                </c:pt>
                <c:pt idx="5313">
                  <c:v>39371</c:v>
                </c:pt>
                <c:pt idx="5314">
                  <c:v>39372</c:v>
                </c:pt>
                <c:pt idx="5315">
                  <c:v>39373</c:v>
                </c:pt>
                <c:pt idx="5316">
                  <c:v>39374</c:v>
                </c:pt>
                <c:pt idx="5317">
                  <c:v>39377</c:v>
                </c:pt>
                <c:pt idx="5318">
                  <c:v>39378</c:v>
                </c:pt>
                <c:pt idx="5319">
                  <c:v>39379</c:v>
                </c:pt>
                <c:pt idx="5320">
                  <c:v>39380</c:v>
                </c:pt>
                <c:pt idx="5321">
                  <c:v>39381</c:v>
                </c:pt>
                <c:pt idx="5322">
                  <c:v>39384</c:v>
                </c:pt>
                <c:pt idx="5323">
                  <c:v>39385</c:v>
                </c:pt>
                <c:pt idx="5324">
                  <c:v>39386</c:v>
                </c:pt>
                <c:pt idx="5325">
                  <c:v>39387</c:v>
                </c:pt>
                <c:pt idx="5326">
                  <c:v>39388</c:v>
                </c:pt>
                <c:pt idx="5327">
                  <c:v>39391</c:v>
                </c:pt>
                <c:pt idx="5328">
                  <c:v>39392</c:v>
                </c:pt>
                <c:pt idx="5329">
                  <c:v>39393</c:v>
                </c:pt>
                <c:pt idx="5330">
                  <c:v>39394</c:v>
                </c:pt>
                <c:pt idx="5331">
                  <c:v>39395</c:v>
                </c:pt>
                <c:pt idx="5332">
                  <c:v>39398</c:v>
                </c:pt>
                <c:pt idx="5333">
                  <c:v>39399</c:v>
                </c:pt>
                <c:pt idx="5334">
                  <c:v>39400</c:v>
                </c:pt>
                <c:pt idx="5335">
                  <c:v>39401</c:v>
                </c:pt>
                <c:pt idx="5336">
                  <c:v>39402</c:v>
                </c:pt>
                <c:pt idx="5337">
                  <c:v>39405</c:v>
                </c:pt>
                <c:pt idx="5338">
                  <c:v>39406</c:v>
                </c:pt>
                <c:pt idx="5339">
                  <c:v>39407</c:v>
                </c:pt>
                <c:pt idx="5340">
                  <c:v>39408</c:v>
                </c:pt>
                <c:pt idx="5341">
                  <c:v>39412</c:v>
                </c:pt>
                <c:pt idx="5342">
                  <c:v>39413</c:v>
                </c:pt>
                <c:pt idx="5343">
                  <c:v>39414</c:v>
                </c:pt>
                <c:pt idx="5344">
                  <c:v>39415</c:v>
                </c:pt>
                <c:pt idx="5345">
                  <c:v>39416</c:v>
                </c:pt>
                <c:pt idx="5346">
                  <c:v>39419</c:v>
                </c:pt>
                <c:pt idx="5347">
                  <c:v>39420</c:v>
                </c:pt>
                <c:pt idx="5348">
                  <c:v>39421</c:v>
                </c:pt>
                <c:pt idx="5349">
                  <c:v>39422</c:v>
                </c:pt>
                <c:pt idx="5350">
                  <c:v>39423</c:v>
                </c:pt>
                <c:pt idx="5351">
                  <c:v>39426</c:v>
                </c:pt>
                <c:pt idx="5352">
                  <c:v>39427</c:v>
                </c:pt>
                <c:pt idx="5353">
                  <c:v>39428</c:v>
                </c:pt>
                <c:pt idx="5354">
                  <c:v>39429</c:v>
                </c:pt>
                <c:pt idx="5355">
                  <c:v>39430</c:v>
                </c:pt>
                <c:pt idx="5356">
                  <c:v>39433</c:v>
                </c:pt>
                <c:pt idx="5357">
                  <c:v>39434</c:v>
                </c:pt>
                <c:pt idx="5358">
                  <c:v>39435</c:v>
                </c:pt>
                <c:pt idx="5359">
                  <c:v>39436</c:v>
                </c:pt>
                <c:pt idx="5360">
                  <c:v>39437</c:v>
                </c:pt>
                <c:pt idx="5361">
                  <c:v>39441</c:v>
                </c:pt>
                <c:pt idx="5362">
                  <c:v>39442</c:v>
                </c:pt>
                <c:pt idx="5363">
                  <c:v>39443</c:v>
                </c:pt>
                <c:pt idx="5364">
                  <c:v>39444</c:v>
                </c:pt>
                <c:pt idx="5365">
                  <c:v>39451</c:v>
                </c:pt>
                <c:pt idx="5366">
                  <c:v>39454</c:v>
                </c:pt>
                <c:pt idx="5367">
                  <c:v>39455</c:v>
                </c:pt>
                <c:pt idx="5368">
                  <c:v>39456</c:v>
                </c:pt>
                <c:pt idx="5369">
                  <c:v>39457</c:v>
                </c:pt>
                <c:pt idx="5370">
                  <c:v>39458</c:v>
                </c:pt>
                <c:pt idx="5371">
                  <c:v>39462</c:v>
                </c:pt>
                <c:pt idx="5372">
                  <c:v>39463</c:v>
                </c:pt>
                <c:pt idx="5373">
                  <c:v>39464</c:v>
                </c:pt>
                <c:pt idx="5374">
                  <c:v>39465</c:v>
                </c:pt>
                <c:pt idx="5375">
                  <c:v>39468</c:v>
                </c:pt>
                <c:pt idx="5376">
                  <c:v>39469</c:v>
                </c:pt>
                <c:pt idx="5377">
                  <c:v>39470</c:v>
                </c:pt>
                <c:pt idx="5378">
                  <c:v>39471</c:v>
                </c:pt>
                <c:pt idx="5379">
                  <c:v>39472</c:v>
                </c:pt>
                <c:pt idx="5380">
                  <c:v>39475</c:v>
                </c:pt>
                <c:pt idx="5381">
                  <c:v>39476</c:v>
                </c:pt>
                <c:pt idx="5382">
                  <c:v>39477</c:v>
                </c:pt>
                <c:pt idx="5383">
                  <c:v>39478</c:v>
                </c:pt>
                <c:pt idx="5384">
                  <c:v>39479</c:v>
                </c:pt>
                <c:pt idx="5385">
                  <c:v>39482</c:v>
                </c:pt>
                <c:pt idx="5386">
                  <c:v>39483</c:v>
                </c:pt>
                <c:pt idx="5387">
                  <c:v>39484</c:v>
                </c:pt>
                <c:pt idx="5388">
                  <c:v>39485</c:v>
                </c:pt>
                <c:pt idx="5389">
                  <c:v>39486</c:v>
                </c:pt>
                <c:pt idx="5390">
                  <c:v>39490</c:v>
                </c:pt>
                <c:pt idx="5391">
                  <c:v>39491</c:v>
                </c:pt>
                <c:pt idx="5392">
                  <c:v>39492</c:v>
                </c:pt>
                <c:pt idx="5393">
                  <c:v>39493</c:v>
                </c:pt>
                <c:pt idx="5394">
                  <c:v>39496</c:v>
                </c:pt>
                <c:pt idx="5395">
                  <c:v>39497</c:v>
                </c:pt>
                <c:pt idx="5396">
                  <c:v>39498</c:v>
                </c:pt>
                <c:pt idx="5397">
                  <c:v>39499</c:v>
                </c:pt>
                <c:pt idx="5398">
                  <c:v>39500</c:v>
                </c:pt>
                <c:pt idx="5399">
                  <c:v>39503</c:v>
                </c:pt>
                <c:pt idx="5400">
                  <c:v>39504</c:v>
                </c:pt>
                <c:pt idx="5401">
                  <c:v>39505</c:v>
                </c:pt>
                <c:pt idx="5402">
                  <c:v>39506</c:v>
                </c:pt>
                <c:pt idx="5403">
                  <c:v>39507</c:v>
                </c:pt>
                <c:pt idx="5404">
                  <c:v>39510</c:v>
                </c:pt>
                <c:pt idx="5405">
                  <c:v>39511</c:v>
                </c:pt>
                <c:pt idx="5406">
                  <c:v>39512</c:v>
                </c:pt>
                <c:pt idx="5407">
                  <c:v>39513</c:v>
                </c:pt>
                <c:pt idx="5408">
                  <c:v>39514</c:v>
                </c:pt>
                <c:pt idx="5409">
                  <c:v>39517</c:v>
                </c:pt>
                <c:pt idx="5410">
                  <c:v>39518</c:v>
                </c:pt>
                <c:pt idx="5411">
                  <c:v>39519</c:v>
                </c:pt>
                <c:pt idx="5412">
                  <c:v>39520</c:v>
                </c:pt>
                <c:pt idx="5413">
                  <c:v>39521</c:v>
                </c:pt>
                <c:pt idx="5414">
                  <c:v>39524</c:v>
                </c:pt>
                <c:pt idx="5415">
                  <c:v>39525</c:v>
                </c:pt>
                <c:pt idx="5416">
                  <c:v>39526</c:v>
                </c:pt>
                <c:pt idx="5417">
                  <c:v>39528</c:v>
                </c:pt>
                <c:pt idx="5418">
                  <c:v>39531</c:v>
                </c:pt>
                <c:pt idx="5419">
                  <c:v>39532</c:v>
                </c:pt>
                <c:pt idx="5420">
                  <c:v>39533</c:v>
                </c:pt>
                <c:pt idx="5421">
                  <c:v>39534</c:v>
                </c:pt>
                <c:pt idx="5422">
                  <c:v>39535</c:v>
                </c:pt>
                <c:pt idx="5423">
                  <c:v>39538</c:v>
                </c:pt>
                <c:pt idx="5424">
                  <c:v>39539</c:v>
                </c:pt>
                <c:pt idx="5425">
                  <c:v>39540</c:v>
                </c:pt>
                <c:pt idx="5426">
                  <c:v>39541</c:v>
                </c:pt>
                <c:pt idx="5427">
                  <c:v>39542</c:v>
                </c:pt>
                <c:pt idx="5428">
                  <c:v>39545</c:v>
                </c:pt>
                <c:pt idx="5429">
                  <c:v>39546</c:v>
                </c:pt>
                <c:pt idx="5430">
                  <c:v>39547</c:v>
                </c:pt>
                <c:pt idx="5431">
                  <c:v>39548</c:v>
                </c:pt>
                <c:pt idx="5432">
                  <c:v>39549</c:v>
                </c:pt>
                <c:pt idx="5433">
                  <c:v>39552</c:v>
                </c:pt>
                <c:pt idx="5434">
                  <c:v>39553</c:v>
                </c:pt>
                <c:pt idx="5435">
                  <c:v>39554</c:v>
                </c:pt>
                <c:pt idx="5436">
                  <c:v>39555</c:v>
                </c:pt>
                <c:pt idx="5437">
                  <c:v>39556</c:v>
                </c:pt>
                <c:pt idx="5438">
                  <c:v>39559</c:v>
                </c:pt>
                <c:pt idx="5439">
                  <c:v>39560</c:v>
                </c:pt>
                <c:pt idx="5440">
                  <c:v>39561</c:v>
                </c:pt>
                <c:pt idx="5441">
                  <c:v>39562</c:v>
                </c:pt>
                <c:pt idx="5442">
                  <c:v>39563</c:v>
                </c:pt>
                <c:pt idx="5443">
                  <c:v>39566</c:v>
                </c:pt>
                <c:pt idx="5444">
                  <c:v>39568</c:v>
                </c:pt>
                <c:pt idx="5445">
                  <c:v>39569</c:v>
                </c:pt>
                <c:pt idx="5446">
                  <c:v>39570</c:v>
                </c:pt>
                <c:pt idx="5447">
                  <c:v>39575</c:v>
                </c:pt>
                <c:pt idx="5448">
                  <c:v>39576</c:v>
                </c:pt>
                <c:pt idx="5449">
                  <c:v>39577</c:v>
                </c:pt>
                <c:pt idx="5450">
                  <c:v>39580</c:v>
                </c:pt>
                <c:pt idx="5451">
                  <c:v>39581</c:v>
                </c:pt>
                <c:pt idx="5452">
                  <c:v>39582</c:v>
                </c:pt>
                <c:pt idx="5453">
                  <c:v>39583</c:v>
                </c:pt>
                <c:pt idx="5454">
                  <c:v>39584</c:v>
                </c:pt>
                <c:pt idx="5455">
                  <c:v>39587</c:v>
                </c:pt>
                <c:pt idx="5456">
                  <c:v>39588</c:v>
                </c:pt>
                <c:pt idx="5457">
                  <c:v>39589</c:v>
                </c:pt>
                <c:pt idx="5458">
                  <c:v>39590</c:v>
                </c:pt>
                <c:pt idx="5459">
                  <c:v>39591</c:v>
                </c:pt>
                <c:pt idx="5460">
                  <c:v>39594</c:v>
                </c:pt>
                <c:pt idx="5461">
                  <c:v>39595</c:v>
                </c:pt>
                <c:pt idx="5462">
                  <c:v>39596</c:v>
                </c:pt>
                <c:pt idx="5463">
                  <c:v>39597</c:v>
                </c:pt>
                <c:pt idx="5464">
                  <c:v>39598</c:v>
                </c:pt>
                <c:pt idx="5465">
                  <c:v>39601</c:v>
                </c:pt>
                <c:pt idx="5466">
                  <c:v>39602</c:v>
                </c:pt>
                <c:pt idx="5467">
                  <c:v>39603</c:v>
                </c:pt>
                <c:pt idx="5468">
                  <c:v>39604</c:v>
                </c:pt>
                <c:pt idx="5469">
                  <c:v>39605</c:v>
                </c:pt>
                <c:pt idx="5470">
                  <c:v>39608</c:v>
                </c:pt>
                <c:pt idx="5471">
                  <c:v>39609</c:v>
                </c:pt>
                <c:pt idx="5472">
                  <c:v>39610</c:v>
                </c:pt>
                <c:pt idx="5473">
                  <c:v>39611</c:v>
                </c:pt>
                <c:pt idx="5474">
                  <c:v>39612</c:v>
                </c:pt>
                <c:pt idx="5475">
                  <c:v>39615</c:v>
                </c:pt>
                <c:pt idx="5476">
                  <c:v>39616</c:v>
                </c:pt>
                <c:pt idx="5477">
                  <c:v>39617</c:v>
                </c:pt>
                <c:pt idx="5478">
                  <c:v>39618</c:v>
                </c:pt>
                <c:pt idx="5479">
                  <c:v>39619</c:v>
                </c:pt>
                <c:pt idx="5480">
                  <c:v>39622</c:v>
                </c:pt>
                <c:pt idx="5481">
                  <c:v>39623</c:v>
                </c:pt>
                <c:pt idx="5482">
                  <c:v>39624</c:v>
                </c:pt>
                <c:pt idx="5483">
                  <c:v>39625</c:v>
                </c:pt>
                <c:pt idx="5484">
                  <c:v>39626</c:v>
                </c:pt>
                <c:pt idx="5485">
                  <c:v>39629</c:v>
                </c:pt>
                <c:pt idx="5486">
                  <c:v>39630</c:v>
                </c:pt>
                <c:pt idx="5487">
                  <c:v>39631</c:v>
                </c:pt>
                <c:pt idx="5488">
                  <c:v>39632</c:v>
                </c:pt>
                <c:pt idx="5489">
                  <c:v>39633</c:v>
                </c:pt>
                <c:pt idx="5490">
                  <c:v>39636</c:v>
                </c:pt>
                <c:pt idx="5491">
                  <c:v>39637</c:v>
                </c:pt>
                <c:pt idx="5492">
                  <c:v>39638</c:v>
                </c:pt>
                <c:pt idx="5493">
                  <c:v>39639</c:v>
                </c:pt>
                <c:pt idx="5494">
                  <c:v>39640</c:v>
                </c:pt>
                <c:pt idx="5495">
                  <c:v>39643</c:v>
                </c:pt>
                <c:pt idx="5496">
                  <c:v>39644</c:v>
                </c:pt>
                <c:pt idx="5497">
                  <c:v>39645</c:v>
                </c:pt>
                <c:pt idx="5498">
                  <c:v>39646</c:v>
                </c:pt>
                <c:pt idx="5499">
                  <c:v>39647</c:v>
                </c:pt>
                <c:pt idx="5500">
                  <c:v>39651</c:v>
                </c:pt>
                <c:pt idx="5501">
                  <c:v>39652</c:v>
                </c:pt>
                <c:pt idx="5502">
                  <c:v>39653</c:v>
                </c:pt>
                <c:pt idx="5503">
                  <c:v>39654</c:v>
                </c:pt>
                <c:pt idx="5504">
                  <c:v>39657</c:v>
                </c:pt>
                <c:pt idx="5505">
                  <c:v>39658</c:v>
                </c:pt>
                <c:pt idx="5506">
                  <c:v>39659</c:v>
                </c:pt>
                <c:pt idx="5507">
                  <c:v>39660</c:v>
                </c:pt>
                <c:pt idx="5508">
                  <c:v>39661</c:v>
                </c:pt>
                <c:pt idx="5509">
                  <c:v>39664</c:v>
                </c:pt>
                <c:pt idx="5510">
                  <c:v>39665</c:v>
                </c:pt>
                <c:pt idx="5511">
                  <c:v>39666</c:v>
                </c:pt>
                <c:pt idx="5512">
                  <c:v>39667</c:v>
                </c:pt>
                <c:pt idx="5513">
                  <c:v>39668</c:v>
                </c:pt>
                <c:pt idx="5514">
                  <c:v>39671</c:v>
                </c:pt>
                <c:pt idx="5515">
                  <c:v>39672</c:v>
                </c:pt>
                <c:pt idx="5516">
                  <c:v>39673</c:v>
                </c:pt>
                <c:pt idx="5517">
                  <c:v>39674</c:v>
                </c:pt>
                <c:pt idx="5518">
                  <c:v>39675</c:v>
                </c:pt>
                <c:pt idx="5519">
                  <c:v>39678</c:v>
                </c:pt>
                <c:pt idx="5520">
                  <c:v>39679</c:v>
                </c:pt>
                <c:pt idx="5521">
                  <c:v>39680</c:v>
                </c:pt>
                <c:pt idx="5522">
                  <c:v>39681</c:v>
                </c:pt>
                <c:pt idx="5523">
                  <c:v>39682</c:v>
                </c:pt>
                <c:pt idx="5524">
                  <c:v>39685</c:v>
                </c:pt>
                <c:pt idx="5525">
                  <c:v>39686</c:v>
                </c:pt>
                <c:pt idx="5526">
                  <c:v>39687</c:v>
                </c:pt>
                <c:pt idx="5527">
                  <c:v>39688</c:v>
                </c:pt>
                <c:pt idx="5528">
                  <c:v>39689</c:v>
                </c:pt>
                <c:pt idx="5529">
                  <c:v>39692</c:v>
                </c:pt>
                <c:pt idx="5530">
                  <c:v>39693</c:v>
                </c:pt>
                <c:pt idx="5531">
                  <c:v>39694</c:v>
                </c:pt>
                <c:pt idx="5532">
                  <c:v>39695</c:v>
                </c:pt>
                <c:pt idx="5533">
                  <c:v>39696</c:v>
                </c:pt>
                <c:pt idx="5534">
                  <c:v>39699</c:v>
                </c:pt>
                <c:pt idx="5535">
                  <c:v>39700</c:v>
                </c:pt>
                <c:pt idx="5536">
                  <c:v>39701</c:v>
                </c:pt>
                <c:pt idx="5537">
                  <c:v>39702</c:v>
                </c:pt>
                <c:pt idx="5538">
                  <c:v>39703</c:v>
                </c:pt>
                <c:pt idx="5539">
                  <c:v>39707</c:v>
                </c:pt>
                <c:pt idx="5540">
                  <c:v>39708</c:v>
                </c:pt>
                <c:pt idx="5541">
                  <c:v>39709</c:v>
                </c:pt>
                <c:pt idx="5542">
                  <c:v>39710</c:v>
                </c:pt>
                <c:pt idx="5543">
                  <c:v>39713</c:v>
                </c:pt>
                <c:pt idx="5544">
                  <c:v>39715</c:v>
                </c:pt>
                <c:pt idx="5545">
                  <c:v>39716</c:v>
                </c:pt>
                <c:pt idx="5546">
                  <c:v>39717</c:v>
                </c:pt>
                <c:pt idx="5547">
                  <c:v>39720</c:v>
                </c:pt>
                <c:pt idx="5548">
                  <c:v>39721</c:v>
                </c:pt>
                <c:pt idx="5549">
                  <c:v>39722</c:v>
                </c:pt>
                <c:pt idx="5550">
                  <c:v>39723</c:v>
                </c:pt>
                <c:pt idx="5551">
                  <c:v>39724</c:v>
                </c:pt>
                <c:pt idx="5552">
                  <c:v>39727</c:v>
                </c:pt>
                <c:pt idx="5553">
                  <c:v>39728</c:v>
                </c:pt>
                <c:pt idx="5554">
                  <c:v>39729</c:v>
                </c:pt>
                <c:pt idx="5555">
                  <c:v>39730</c:v>
                </c:pt>
                <c:pt idx="5556">
                  <c:v>39731</c:v>
                </c:pt>
                <c:pt idx="5557">
                  <c:v>39735</c:v>
                </c:pt>
                <c:pt idx="5558">
                  <c:v>39736</c:v>
                </c:pt>
                <c:pt idx="5559">
                  <c:v>39737</c:v>
                </c:pt>
                <c:pt idx="5560">
                  <c:v>39738</c:v>
                </c:pt>
                <c:pt idx="5561">
                  <c:v>39741</c:v>
                </c:pt>
                <c:pt idx="5562">
                  <c:v>39742</c:v>
                </c:pt>
                <c:pt idx="5563">
                  <c:v>39743</c:v>
                </c:pt>
                <c:pt idx="5564">
                  <c:v>39744</c:v>
                </c:pt>
                <c:pt idx="5565">
                  <c:v>39745</c:v>
                </c:pt>
                <c:pt idx="5566">
                  <c:v>39748</c:v>
                </c:pt>
                <c:pt idx="5567">
                  <c:v>39749</c:v>
                </c:pt>
                <c:pt idx="5568">
                  <c:v>39750</c:v>
                </c:pt>
                <c:pt idx="5569">
                  <c:v>39751</c:v>
                </c:pt>
                <c:pt idx="5570">
                  <c:v>39752</c:v>
                </c:pt>
                <c:pt idx="5571">
                  <c:v>39756</c:v>
                </c:pt>
                <c:pt idx="5572">
                  <c:v>39757</c:v>
                </c:pt>
                <c:pt idx="5573">
                  <c:v>39758</c:v>
                </c:pt>
                <c:pt idx="5574">
                  <c:v>39759</c:v>
                </c:pt>
                <c:pt idx="5575">
                  <c:v>39762</c:v>
                </c:pt>
                <c:pt idx="5576">
                  <c:v>39763</c:v>
                </c:pt>
                <c:pt idx="5577">
                  <c:v>39764</c:v>
                </c:pt>
                <c:pt idx="5578">
                  <c:v>39765</c:v>
                </c:pt>
                <c:pt idx="5579">
                  <c:v>39766</c:v>
                </c:pt>
                <c:pt idx="5580">
                  <c:v>39769</c:v>
                </c:pt>
                <c:pt idx="5581">
                  <c:v>39770</c:v>
                </c:pt>
                <c:pt idx="5582">
                  <c:v>39771</c:v>
                </c:pt>
                <c:pt idx="5583">
                  <c:v>39772</c:v>
                </c:pt>
                <c:pt idx="5584">
                  <c:v>39773</c:v>
                </c:pt>
                <c:pt idx="5585">
                  <c:v>39777</c:v>
                </c:pt>
                <c:pt idx="5586">
                  <c:v>39778</c:v>
                </c:pt>
                <c:pt idx="5587">
                  <c:v>39779</c:v>
                </c:pt>
                <c:pt idx="5588">
                  <c:v>39780</c:v>
                </c:pt>
                <c:pt idx="5589">
                  <c:v>39783</c:v>
                </c:pt>
                <c:pt idx="5590">
                  <c:v>39784</c:v>
                </c:pt>
                <c:pt idx="5591">
                  <c:v>39785</c:v>
                </c:pt>
                <c:pt idx="5592">
                  <c:v>39786</c:v>
                </c:pt>
                <c:pt idx="5593">
                  <c:v>39787</c:v>
                </c:pt>
                <c:pt idx="5594">
                  <c:v>39790</c:v>
                </c:pt>
                <c:pt idx="5595">
                  <c:v>39791</c:v>
                </c:pt>
                <c:pt idx="5596">
                  <c:v>39792</c:v>
                </c:pt>
                <c:pt idx="5597">
                  <c:v>39793</c:v>
                </c:pt>
                <c:pt idx="5598">
                  <c:v>39794</c:v>
                </c:pt>
                <c:pt idx="5599">
                  <c:v>39797</c:v>
                </c:pt>
                <c:pt idx="5600">
                  <c:v>39798</c:v>
                </c:pt>
                <c:pt idx="5601">
                  <c:v>39799</c:v>
                </c:pt>
                <c:pt idx="5602">
                  <c:v>39800</c:v>
                </c:pt>
                <c:pt idx="5603">
                  <c:v>39801</c:v>
                </c:pt>
                <c:pt idx="5604">
                  <c:v>39804</c:v>
                </c:pt>
                <c:pt idx="5605">
                  <c:v>39806</c:v>
                </c:pt>
                <c:pt idx="5606">
                  <c:v>39807</c:v>
                </c:pt>
                <c:pt idx="5607">
                  <c:v>39808</c:v>
                </c:pt>
                <c:pt idx="5608">
                  <c:v>39811</c:v>
                </c:pt>
                <c:pt idx="5609">
                  <c:v>39812</c:v>
                </c:pt>
                <c:pt idx="5610">
                  <c:v>39818</c:v>
                </c:pt>
                <c:pt idx="5611">
                  <c:v>39819</c:v>
                </c:pt>
                <c:pt idx="5612">
                  <c:v>39820</c:v>
                </c:pt>
                <c:pt idx="5613">
                  <c:v>39821</c:v>
                </c:pt>
                <c:pt idx="5614">
                  <c:v>39822</c:v>
                </c:pt>
                <c:pt idx="5615">
                  <c:v>39826</c:v>
                </c:pt>
                <c:pt idx="5616">
                  <c:v>39827</c:v>
                </c:pt>
                <c:pt idx="5617">
                  <c:v>39828</c:v>
                </c:pt>
                <c:pt idx="5618">
                  <c:v>39829</c:v>
                </c:pt>
                <c:pt idx="5619">
                  <c:v>39832</c:v>
                </c:pt>
                <c:pt idx="5620">
                  <c:v>39833</c:v>
                </c:pt>
                <c:pt idx="5621">
                  <c:v>39834</c:v>
                </c:pt>
                <c:pt idx="5622">
                  <c:v>39835</c:v>
                </c:pt>
                <c:pt idx="5623">
                  <c:v>39836</c:v>
                </c:pt>
                <c:pt idx="5624">
                  <c:v>39839</c:v>
                </c:pt>
                <c:pt idx="5625">
                  <c:v>39840</c:v>
                </c:pt>
                <c:pt idx="5626">
                  <c:v>39841</c:v>
                </c:pt>
                <c:pt idx="5627">
                  <c:v>39842</c:v>
                </c:pt>
                <c:pt idx="5628">
                  <c:v>39843</c:v>
                </c:pt>
                <c:pt idx="5629">
                  <c:v>39846</c:v>
                </c:pt>
                <c:pt idx="5630">
                  <c:v>39847</c:v>
                </c:pt>
                <c:pt idx="5631">
                  <c:v>39848</c:v>
                </c:pt>
                <c:pt idx="5632">
                  <c:v>39849</c:v>
                </c:pt>
                <c:pt idx="5633">
                  <c:v>39850</c:v>
                </c:pt>
                <c:pt idx="5634">
                  <c:v>39853</c:v>
                </c:pt>
                <c:pt idx="5635">
                  <c:v>39854</c:v>
                </c:pt>
                <c:pt idx="5636">
                  <c:v>39856</c:v>
                </c:pt>
                <c:pt idx="5637">
                  <c:v>39857</c:v>
                </c:pt>
                <c:pt idx="5638">
                  <c:v>39860</c:v>
                </c:pt>
                <c:pt idx="5639">
                  <c:v>39861</c:v>
                </c:pt>
                <c:pt idx="5640">
                  <c:v>39862</c:v>
                </c:pt>
                <c:pt idx="5641">
                  <c:v>39863</c:v>
                </c:pt>
                <c:pt idx="5642">
                  <c:v>39864</c:v>
                </c:pt>
                <c:pt idx="5643">
                  <c:v>39867</c:v>
                </c:pt>
                <c:pt idx="5644">
                  <c:v>39868</c:v>
                </c:pt>
                <c:pt idx="5645">
                  <c:v>39869</c:v>
                </c:pt>
                <c:pt idx="5646">
                  <c:v>39870</c:v>
                </c:pt>
                <c:pt idx="5647">
                  <c:v>39871</c:v>
                </c:pt>
                <c:pt idx="5648">
                  <c:v>39874</c:v>
                </c:pt>
                <c:pt idx="5649">
                  <c:v>39875</c:v>
                </c:pt>
                <c:pt idx="5650">
                  <c:v>39876</c:v>
                </c:pt>
                <c:pt idx="5651">
                  <c:v>39877</c:v>
                </c:pt>
                <c:pt idx="5652">
                  <c:v>39878</c:v>
                </c:pt>
                <c:pt idx="5653">
                  <c:v>39881</c:v>
                </c:pt>
                <c:pt idx="5654">
                  <c:v>39882</c:v>
                </c:pt>
                <c:pt idx="5655">
                  <c:v>39883</c:v>
                </c:pt>
                <c:pt idx="5656">
                  <c:v>39884</c:v>
                </c:pt>
                <c:pt idx="5657">
                  <c:v>39885</c:v>
                </c:pt>
                <c:pt idx="5658">
                  <c:v>39888</c:v>
                </c:pt>
                <c:pt idx="5659">
                  <c:v>39889</c:v>
                </c:pt>
                <c:pt idx="5660">
                  <c:v>39890</c:v>
                </c:pt>
                <c:pt idx="5661">
                  <c:v>39891</c:v>
                </c:pt>
                <c:pt idx="5662">
                  <c:v>39895</c:v>
                </c:pt>
                <c:pt idx="5663">
                  <c:v>39896</c:v>
                </c:pt>
                <c:pt idx="5664">
                  <c:v>39897</c:v>
                </c:pt>
                <c:pt idx="5665">
                  <c:v>39898</c:v>
                </c:pt>
                <c:pt idx="5666">
                  <c:v>39899</c:v>
                </c:pt>
                <c:pt idx="5667">
                  <c:v>39902</c:v>
                </c:pt>
                <c:pt idx="5668">
                  <c:v>39903</c:v>
                </c:pt>
                <c:pt idx="5669">
                  <c:v>39904</c:v>
                </c:pt>
                <c:pt idx="5670">
                  <c:v>39905</c:v>
                </c:pt>
                <c:pt idx="5671">
                  <c:v>39906</c:v>
                </c:pt>
                <c:pt idx="5672">
                  <c:v>39909</c:v>
                </c:pt>
                <c:pt idx="5673">
                  <c:v>39910</c:v>
                </c:pt>
                <c:pt idx="5674">
                  <c:v>39911</c:v>
                </c:pt>
                <c:pt idx="5675">
                  <c:v>39912</c:v>
                </c:pt>
                <c:pt idx="5676">
                  <c:v>39913</c:v>
                </c:pt>
                <c:pt idx="5677">
                  <c:v>39916</c:v>
                </c:pt>
                <c:pt idx="5678">
                  <c:v>39917</c:v>
                </c:pt>
                <c:pt idx="5679">
                  <c:v>39918</c:v>
                </c:pt>
                <c:pt idx="5680">
                  <c:v>39919</c:v>
                </c:pt>
                <c:pt idx="5681">
                  <c:v>39920</c:v>
                </c:pt>
                <c:pt idx="5682">
                  <c:v>39923</c:v>
                </c:pt>
                <c:pt idx="5683">
                  <c:v>39924</c:v>
                </c:pt>
                <c:pt idx="5684">
                  <c:v>39925</c:v>
                </c:pt>
                <c:pt idx="5685">
                  <c:v>39926</c:v>
                </c:pt>
                <c:pt idx="5686">
                  <c:v>39927</c:v>
                </c:pt>
                <c:pt idx="5687">
                  <c:v>39930</c:v>
                </c:pt>
                <c:pt idx="5688">
                  <c:v>39931</c:v>
                </c:pt>
                <c:pt idx="5689">
                  <c:v>39933</c:v>
                </c:pt>
                <c:pt idx="5690">
                  <c:v>39934</c:v>
                </c:pt>
                <c:pt idx="5691">
                  <c:v>39940</c:v>
                </c:pt>
                <c:pt idx="5692">
                  <c:v>39941</c:v>
                </c:pt>
                <c:pt idx="5693">
                  <c:v>39944</c:v>
                </c:pt>
                <c:pt idx="5694">
                  <c:v>39945</c:v>
                </c:pt>
                <c:pt idx="5695">
                  <c:v>39946</c:v>
                </c:pt>
                <c:pt idx="5696">
                  <c:v>39947</c:v>
                </c:pt>
                <c:pt idx="5697">
                  <c:v>39948</c:v>
                </c:pt>
                <c:pt idx="5698">
                  <c:v>39951</c:v>
                </c:pt>
                <c:pt idx="5699">
                  <c:v>39952</c:v>
                </c:pt>
                <c:pt idx="5700">
                  <c:v>39953</c:v>
                </c:pt>
                <c:pt idx="5701">
                  <c:v>39954</c:v>
                </c:pt>
                <c:pt idx="5702">
                  <c:v>39955</c:v>
                </c:pt>
                <c:pt idx="5703">
                  <c:v>39958</c:v>
                </c:pt>
                <c:pt idx="5704">
                  <c:v>39959</c:v>
                </c:pt>
                <c:pt idx="5705">
                  <c:v>39960</c:v>
                </c:pt>
                <c:pt idx="5706">
                  <c:v>39961</c:v>
                </c:pt>
                <c:pt idx="5707">
                  <c:v>39962</c:v>
                </c:pt>
                <c:pt idx="5708">
                  <c:v>39965</c:v>
                </c:pt>
                <c:pt idx="5709">
                  <c:v>39966</c:v>
                </c:pt>
                <c:pt idx="5710">
                  <c:v>39967</c:v>
                </c:pt>
                <c:pt idx="5711">
                  <c:v>39968</c:v>
                </c:pt>
                <c:pt idx="5712">
                  <c:v>39969</c:v>
                </c:pt>
                <c:pt idx="5713">
                  <c:v>39972</c:v>
                </c:pt>
                <c:pt idx="5714">
                  <c:v>39973</c:v>
                </c:pt>
                <c:pt idx="5715">
                  <c:v>39974</c:v>
                </c:pt>
                <c:pt idx="5716">
                  <c:v>39975</c:v>
                </c:pt>
                <c:pt idx="5717">
                  <c:v>39976</c:v>
                </c:pt>
                <c:pt idx="5718">
                  <c:v>39979</c:v>
                </c:pt>
                <c:pt idx="5719">
                  <c:v>39980</c:v>
                </c:pt>
                <c:pt idx="5720">
                  <c:v>39981</c:v>
                </c:pt>
                <c:pt idx="5721">
                  <c:v>39982</c:v>
                </c:pt>
                <c:pt idx="5722">
                  <c:v>39983</c:v>
                </c:pt>
                <c:pt idx="5723">
                  <c:v>39986</c:v>
                </c:pt>
                <c:pt idx="5724">
                  <c:v>39987</c:v>
                </c:pt>
                <c:pt idx="5725">
                  <c:v>39988</c:v>
                </c:pt>
                <c:pt idx="5726">
                  <c:v>39989</c:v>
                </c:pt>
                <c:pt idx="5727">
                  <c:v>39990</c:v>
                </c:pt>
                <c:pt idx="5728">
                  <c:v>39993</c:v>
                </c:pt>
                <c:pt idx="5729">
                  <c:v>39994</c:v>
                </c:pt>
                <c:pt idx="5730">
                  <c:v>39995</c:v>
                </c:pt>
                <c:pt idx="5731">
                  <c:v>39996</c:v>
                </c:pt>
                <c:pt idx="5732">
                  <c:v>39997</c:v>
                </c:pt>
                <c:pt idx="5733">
                  <c:v>40000</c:v>
                </c:pt>
                <c:pt idx="5734">
                  <c:v>40001</c:v>
                </c:pt>
                <c:pt idx="5735">
                  <c:v>40002</c:v>
                </c:pt>
                <c:pt idx="5736">
                  <c:v>40003</c:v>
                </c:pt>
                <c:pt idx="5737">
                  <c:v>40004</c:v>
                </c:pt>
                <c:pt idx="5738">
                  <c:v>40007</c:v>
                </c:pt>
                <c:pt idx="5739">
                  <c:v>40008</c:v>
                </c:pt>
                <c:pt idx="5740">
                  <c:v>40009</c:v>
                </c:pt>
                <c:pt idx="5741">
                  <c:v>40010</c:v>
                </c:pt>
                <c:pt idx="5742">
                  <c:v>40011</c:v>
                </c:pt>
                <c:pt idx="5743">
                  <c:v>40015</c:v>
                </c:pt>
                <c:pt idx="5744">
                  <c:v>40016</c:v>
                </c:pt>
                <c:pt idx="5745">
                  <c:v>40017</c:v>
                </c:pt>
                <c:pt idx="5746">
                  <c:v>40018</c:v>
                </c:pt>
                <c:pt idx="5747">
                  <c:v>40021</c:v>
                </c:pt>
                <c:pt idx="5748">
                  <c:v>40022</c:v>
                </c:pt>
                <c:pt idx="5749">
                  <c:v>40023</c:v>
                </c:pt>
                <c:pt idx="5750">
                  <c:v>40024</c:v>
                </c:pt>
                <c:pt idx="5751">
                  <c:v>40025</c:v>
                </c:pt>
                <c:pt idx="5752">
                  <c:v>40028</c:v>
                </c:pt>
                <c:pt idx="5753">
                  <c:v>40029</c:v>
                </c:pt>
                <c:pt idx="5754">
                  <c:v>40030</c:v>
                </c:pt>
                <c:pt idx="5755">
                  <c:v>40031</c:v>
                </c:pt>
                <c:pt idx="5756">
                  <c:v>40032</c:v>
                </c:pt>
                <c:pt idx="5757">
                  <c:v>40035</c:v>
                </c:pt>
                <c:pt idx="5758">
                  <c:v>40036</c:v>
                </c:pt>
                <c:pt idx="5759">
                  <c:v>40037</c:v>
                </c:pt>
                <c:pt idx="5760">
                  <c:v>40038</c:v>
                </c:pt>
                <c:pt idx="5761">
                  <c:v>40039</c:v>
                </c:pt>
                <c:pt idx="5762">
                  <c:v>40042</c:v>
                </c:pt>
                <c:pt idx="5763">
                  <c:v>40043</c:v>
                </c:pt>
                <c:pt idx="5764">
                  <c:v>40044</c:v>
                </c:pt>
                <c:pt idx="5765">
                  <c:v>40045</c:v>
                </c:pt>
                <c:pt idx="5766">
                  <c:v>40046</c:v>
                </c:pt>
                <c:pt idx="5767">
                  <c:v>40049</c:v>
                </c:pt>
                <c:pt idx="5768">
                  <c:v>40050</c:v>
                </c:pt>
                <c:pt idx="5769">
                  <c:v>40051</c:v>
                </c:pt>
                <c:pt idx="5770">
                  <c:v>40052</c:v>
                </c:pt>
                <c:pt idx="5771">
                  <c:v>40053</c:v>
                </c:pt>
                <c:pt idx="5772">
                  <c:v>40056</c:v>
                </c:pt>
                <c:pt idx="5773">
                  <c:v>40057</c:v>
                </c:pt>
                <c:pt idx="5774">
                  <c:v>40058</c:v>
                </c:pt>
                <c:pt idx="5775">
                  <c:v>40059</c:v>
                </c:pt>
                <c:pt idx="5776">
                  <c:v>40060</c:v>
                </c:pt>
                <c:pt idx="5777">
                  <c:v>40063</c:v>
                </c:pt>
                <c:pt idx="5778">
                  <c:v>40064</c:v>
                </c:pt>
                <c:pt idx="5779">
                  <c:v>40065</c:v>
                </c:pt>
                <c:pt idx="5780">
                  <c:v>40066</c:v>
                </c:pt>
                <c:pt idx="5781">
                  <c:v>40067</c:v>
                </c:pt>
                <c:pt idx="5782">
                  <c:v>40070</c:v>
                </c:pt>
                <c:pt idx="5783">
                  <c:v>40071</c:v>
                </c:pt>
                <c:pt idx="5784">
                  <c:v>40072</c:v>
                </c:pt>
                <c:pt idx="5785">
                  <c:v>40073</c:v>
                </c:pt>
                <c:pt idx="5786">
                  <c:v>40074</c:v>
                </c:pt>
                <c:pt idx="5787">
                  <c:v>40080</c:v>
                </c:pt>
                <c:pt idx="5788">
                  <c:v>40081</c:v>
                </c:pt>
                <c:pt idx="5789">
                  <c:v>40084</c:v>
                </c:pt>
                <c:pt idx="5790">
                  <c:v>40085</c:v>
                </c:pt>
                <c:pt idx="5791">
                  <c:v>40086</c:v>
                </c:pt>
                <c:pt idx="5792">
                  <c:v>40087</c:v>
                </c:pt>
                <c:pt idx="5793">
                  <c:v>40088</c:v>
                </c:pt>
                <c:pt idx="5794">
                  <c:v>40091</c:v>
                </c:pt>
                <c:pt idx="5795">
                  <c:v>40092</c:v>
                </c:pt>
                <c:pt idx="5796">
                  <c:v>40093</c:v>
                </c:pt>
                <c:pt idx="5797">
                  <c:v>40094</c:v>
                </c:pt>
                <c:pt idx="5798">
                  <c:v>40095</c:v>
                </c:pt>
                <c:pt idx="5799">
                  <c:v>40099</c:v>
                </c:pt>
                <c:pt idx="5800">
                  <c:v>40100</c:v>
                </c:pt>
                <c:pt idx="5801">
                  <c:v>40101</c:v>
                </c:pt>
                <c:pt idx="5802">
                  <c:v>40102</c:v>
                </c:pt>
                <c:pt idx="5803">
                  <c:v>40105</c:v>
                </c:pt>
                <c:pt idx="5804">
                  <c:v>40106</c:v>
                </c:pt>
                <c:pt idx="5805">
                  <c:v>40107</c:v>
                </c:pt>
                <c:pt idx="5806">
                  <c:v>40108</c:v>
                </c:pt>
                <c:pt idx="5807">
                  <c:v>40109</c:v>
                </c:pt>
                <c:pt idx="5808">
                  <c:v>40112</c:v>
                </c:pt>
                <c:pt idx="5809">
                  <c:v>40113</c:v>
                </c:pt>
                <c:pt idx="5810">
                  <c:v>40114</c:v>
                </c:pt>
                <c:pt idx="5811">
                  <c:v>40115</c:v>
                </c:pt>
                <c:pt idx="5812">
                  <c:v>40116</c:v>
                </c:pt>
                <c:pt idx="5813">
                  <c:v>40119</c:v>
                </c:pt>
                <c:pt idx="5814">
                  <c:v>40121</c:v>
                </c:pt>
                <c:pt idx="5815">
                  <c:v>40122</c:v>
                </c:pt>
                <c:pt idx="5816">
                  <c:v>40123</c:v>
                </c:pt>
                <c:pt idx="5817">
                  <c:v>40126</c:v>
                </c:pt>
                <c:pt idx="5818">
                  <c:v>40127</c:v>
                </c:pt>
                <c:pt idx="5819">
                  <c:v>40128</c:v>
                </c:pt>
                <c:pt idx="5820">
                  <c:v>40129</c:v>
                </c:pt>
                <c:pt idx="5821">
                  <c:v>40130</c:v>
                </c:pt>
                <c:pt idx="5822">
                  <c:v>40133</c:v>
                </c:pt>
                <c:pt idx="5823">
                  <c:v>40134</c:v>
                </c:pt>
                <c:pt idx="5824">
                  <c:v>40135</c:v>
                </c:pt>
                <c:pt idx="5825">
                  <c:v>40136</c:v>
                </c:pt>
                <c:pt idx="5826">
                  <c:v>40137</c:v>
                </c:pt>
                <c:pt idx="5827">
                  <c:v>40141</c:v>
                </c:pt>
                <c:pt idx="5828">
                  <c:v>40142</c:v>
                </c:pt>
                <c:pt idx="5829">
                  <c:v>40143</c:v>
                </c:pt>
                <c:pt idx="5830">
                  <c:v>40144</c:v>
                </c:pt>
                <c:pt idx="5831">
                  <c:v>40147</c:v>
                </c:pt>
                <c:pt idx="5832">
                  <c:v>40148</c:v>
                </c:pt>
                <c:pt idx="5833">
                  <c:v>40149</c:v>
                </c:pt>
                <c:pt idx="5834">
                  <c:v>40150</c:v>
                </c:pt>
                <c:pt idx="5835">
                  <c:v>40151</c:v>
                </c:pt>
                <c:pt idx="5836">
                  <c:v>40154</c:v>
                </c:pt>
                <c:pt idx="5837">
                  <c:v>40155</c:v>
                </c:pt>
                <c:pt idx="5838">
                  <c:v>40156</c:v>
                </c:pt>
                <c:pt idx="5839">
                  <c:v>40157</c:v>
                </c:pt>
                <c:pt idx="5840">
                  <c:v>40158</c:v>
                </c:pt>
                <c:pt idx="5841">
                  <c:v>40161</c:v>
                </c:pt>
                <c:pt idx="5842">
                  <c:v>40162</c:v>
                </c:pt>
                <c:pt idx="5843">
                  <c:v>40163</c:v>
                </c:pt>
                <c:pt idx="5844">
                  <c:v>40164</c:v>
                </c:pt>
                <c:pt idx="5845">
                  <c:v>40165</c:v>
                </c:pt>
                <c:pt idx="5846">
                  <c:v>40168</c:v>
                </c:pt>
                <c:pt idx="5847">
                  <c:v>40169</c:v>
                </c:pt>
                <c:pt idx="5848">
                  <c:v>40171</c:v>
                </c:pt>
                <c:pt idx="5849">
                  <c:v>40172</c:v>
                </c:pt>
                <c:pt idx="5850">
                  <c:v>40175</c:v>
                </c:pt>
                <c:pt idx="5851">
                  <c:v>40176</c:v>
                </c:pt>
                <c:pt idx="5852">
                  <c:v>40177</c:v>
                </c:pt>
                <c:pt idx="5853">
                  <c:v>40182</c:v>
                </c:pt>
                <c:pt idx="5854">
                  <c:v>40183</c:v>
                </c:pt>
                <c:pt idx="5855">
                  <c:v>40184</c:v>
                </c:pt>
                <c:pt idx="5856">
                  <c:v>40185</c:v>
                </c:pt>
                <c:pt idx="5857">
                  <c:v>40186</c:v>
                </c:pt>
                <c:pt idx="5858">
                  <c:v>40190</c:v>
                </c:pt>
                <c:pt idx="5859">
                  <c:v>40191</c:v>
                </c:pt>
                <c:pt idx="5860">
                  <c:v>40192</c:v>
                </c:pt>
                <c:pt idx="5861">
                  <c:v>40193</c:v>
                </c:pt>
                <c:pt idx="5862">
                  <c:v>40196</c:v>
                </c:pt>
                <c:pt idx="5863">
                  <c:v>40197</c:v>
                </c:pt>
                <c:pt idx="5864">
                  <c:v>40198</c:v>
                </c:pt>
                <c:pt idx="5865">
                  <c:v>40199</c:v>
                </c:pt>
                <c:pt idx="5866">
                  <c:v>40200</c:v>
                </c:pt>
                <c:pt idx="5867">
                  <c:v>40203</c:v>
                </c:pt>
                <c:pt idx="5868">
                  <c:v>40204</c:v>
                </c:pt>
                <c:pt idx="5869">
                  <c:v>40205</c:v>
                </c:pt>
                <c:pt idx="5870">
                  <c:v>40206</c:v>
                </c:pt>
                <c:pt idx="5871">
                  <c:v>40207</c:v>
                </c:pt>
                <c:pt idx="5872">
                  <c:v>40210</c:v>
                </c:pt>
                <c:pt idx="5873">
                  <c:v>40211</c:v>
                </c:pt>
                <c:pt idx="5874">
                  <c:v>40212</c:v>
                </c:pt>
                <c:pt idx="5875">
                  <c:v>40213</c:v>
                </c:pt>
                <c:pt idx="5876">
                  <c:v>40214</c:v>
                </c:pt>
                <c:pt idx="5877">
                  <c:v>40217</c:v>
                </c:pt>
                <c:pt idx="5878">
                  <c:v>40218</c:v>
                </c:pt>
                <c:pt idx="5879">
                  <c:v>40219</c:v>
                </c:pt>
                <c:pt idx="5880">
                  <c:v>40221</c:v>
                </c:pt>
                <c:pt idx="5881">
                  <c:v>40224</c:v>
                </c:pt>
                <c:pt idx="5882">
                  <c:v>40225</c:v>
                </c:pt>
                <c:pt idx="5883">
                  <c:v>40226</c:v>
                </c:pt>
                <c:pt idx="5884">
                  <c:v>40227</c:v>
                </c:pt>
                <c:pt idx="5885">
                  <c:v>40228</c:v>
                </c:pt>
                <c:pt idx="5886">
                  <c:v>40231</c:v>
                </c:pt>
                <c:pt idx="5887">
                  <c:v>40232</c:v>
                </c:pt>
                <c:pt idx="5888">
                  <c:v>40233</c:v>
                </c:pt>
                <c:pt idx="5889">
                  <c:v>40234</c:v>
                </c:pt>
                <c:pt idx="5890">
                  <c:v>40235</c:v>
                </c:pt>
                <c:pt idx="5891">
                  <c:v>40238</c:v>
                </c:pt>
                <c:pt idx="5892">
                  <c:v>40239</c:v>
                </c:pt>
                <c:pt idx="5893">
                  <c:v>40240</c:v>
                </c:pt>
                <c:pt idx="5894">
                  <c:v>40241</c:v>
                </c:pt>
                <c:pt idx="5895">
                  <c:v>40242</c:v>
                </c:pt>
                <c:pt idx="5896">
                  <c:v>40245</c:v>
                </c:pt>
                <c:pt idx="5897">
                  <c:v>40246</c:v>
                </c:pt>
                <c:pt idx="5898">
                  <c:v>40247</c:v>
                </c:pt>
                <c:pt idx="5899">
                  <c:v>40248</c:v>
                </c:pt>
                <c:pt idx="5900">
                  <c:v>40249</c:v>
                </c:pt>
                <c:pt idx="5901">
                  <c:v>40252</c:v>
                </c:pt>
                <c:pt idx="5902">
                  <c:v>40253</c:v>
                </c:pt>
                <c:pt idx="5903">
                  <c:v>40254</c:v>
                </c:pt>
                <c:pt idx="5904">
                  <c:v>40255</c:v>
                </c:pt>
                <c:pt idx="5905">
                  <c:v>40256</c:v>
                </c:pt>
                <c:pt idx="5906">
                  <c:v>40260</c:v>
                </c:pt>
                <c:pt idx="5907">
                  <c:v>40261</c:v>
                </c:pt>
                <c:pt idx="5908">
                  <c:v>40262</c:v>
                </c:pt>
                <c:pt idx="5909">
                  <c:v>40263</c:v>
                </c:pt>
                <c:pt idx="5910">
                  <c:v>40266</c:v>
                </c:pt>
                <c:pt idx="5911">
                  <c:v>40267</c:v>
                </c:pt>
                <c:pt idx="5912">
                  <c:v>40268</c:v>
                </c:pt>
                <c:pt idx="5913">
                  <c:v>40269</c:v>
                </c:pt>
                <c:pt idx="5914">
                  <c:v>40270</c:v>
                </c:pt>
                <c:pt idx="5915">
                  <c:v>40273</c:v>
                </c:pt>
                <c:pt idx="5916">
                  <c:v>40274</c:v>
                </c:pt>
                <c:pt idx="5917">
                  <c:v>40275</c:v>
                </c:pt>
                <c:pt idx="5918">
                  <c:v>40276</c:v>
                </c:pt>
                <c:pt idx="5919">
                  <c:v>40277</c:v>
                </c:pt>
                <c:pt idx="5920">
                  <c:v>40280</c:v>
                </c:pt>
                <c:pt idx="5921">
                  <c:v>40281</c:v>
                </c:pt>
                <c:pt idx="5922">
                  <c:v>40282</c:v>
                </c:pt>
                <c:pt idx="5923">
                  <c:v>40283</c:v>
                </c:pt>
                <c:pt idx="5924">
                  <c:v>40284</c:v>
                </c:pt>
                <c:pt idx="5925">
                  <c:v>40287</c:v>
                </c:pt>
                <c:pt idx="5926">
                  <c:v>40288</c:v>
                </c:pt>
                <c:pt idx="5927">
                  <c:v>40289</c:v>
                </c:pt>
                <c:pt idx="5928">
                  <c:v>40290</c:v>
                </c:pt>
                <c:pt idx="5929">
                  <c:v>40291</c:v>
                </c:pt>
                <c:pt idx="5930">
                  <c:v>40294</c:v>
                </c:pt>
                <c:pt idx="5931">
                  <c:v>40295</c:v>
                </c:pt>
                <c:pt idx="5932">
                  <c:v>40296</c:v>
                </c:pt>
                <c:pt idx="5933">
                  <c:v>40298</c:v>
                </c:pt>
                <c:pt idx="5934">
                  <c:v>40304</c:v>
                </c:pt>
                <c:pt idx="5935">
                  <c:v>40305</c:v>
                </c:pt>
                <c:pt idx="5936">
                  <c:v>40308</c:v>
                </c:pt>
                <c:pt idx="5937">
                  <c:v>40309</c:v>
                </c:pt>
                <c:pt idx="5938">
                  <c:v>40310</c:v>
                </c:pt>
                <c:pt idx="5939">
                  <c:v>40311</c:v>
                </c:pt>
                <c:pt idx="5940">
                  <c:v>40312</c:v>
                </c:pt>
                <c:pt idx="5941">
                  <c:v>40315</c:v>
                </c:pt>
                <c:pt idx="5942">
                  <c:v>40316</c:v>
                </c:pt>
                <c:pt idx="5943">
                  <c:v>40317</c:v>
                </c:pt>
                <c:pt idx="5944">
                  <c:v>40318</c:v>
                </c:pt>
                <c:pt idx="5945">
                  <c:v>40319</c:v>
                </c:pt>
                <c:pt idx="5946">
                  <c:v>40322</c:v>
                </c:pt>
                <c:pt idx="5947">
                  <c:v>40323</c:v>
                </c:pt>
                <c:pt idx="5948">
                  <c:v>40324</c:v>
                </c:pt>
                <c:pt idx="5949">
                  <c:v>40325</c:v>
                </c:pt>
                <c:pt idx="5950">
                  <c:v>40326</c:v>
                </c:pt>
                <c:pt idx="5951">
                  <c:v>40329</c:v>
                </c:pt>
                <c:pt idx="5952">
                  <c:v>40330</c:v>
                </c:pt>
                <c:pt idx="5953">
                  <c:v>40331</c:v>
                </c:pt>
                <c:pt idx="5954">
                  <c:v>40332</c:v>
                </c:pt>
                <c:pt idx="5955">
                  <c:v>40333</c:v>
                </c:pt>
                <c:pt idx="5956">
                  <c:v>40336</c:v>
                </c:pt>
                <c:pt idx="5957">
                  <c:v>40337</c:v>
                </c:pt>
                <c:pt idx="5958">
                  <c:v>40338</c:v>
                </c:pt>
                <c:pt idx="5959">
                  <c:v>40339</c:v>
                </c:pt>
                <c:pt idx="5960">
                  <c:v>40340</c:v>
                </c:pt>
                <c:pt idx="5961">
                  <c:v>40343</c:v>
                </c:pt>
                <c:pt idx="5962">
                  <c:v>40344</c:v>
                </c:pt>
                <c:pt idx="5963">
                  <c:v>40345</c:v>
                </c:pt>
                <c:pt idx="5964">
                  <c:v>40346</c:v>
                </c:pt>
                <c:pt idx="5965">
                  <c:v>40347</c:v>
                </c:pt>
                <c:pt idx="5966">
                  <c:v>40350</c:v>
                </c:pt>
                <c:pt idx="5967">
                  <c:v>40351</c:v>
                </c:pt>
                <c:pt idx="5968">
                  <c:v>40352</c:v>
                </c:pt>
                <c:pt idx="5969">
                  <c:v>40353</c:v>
                </c:pt>
                <c:pt idx="5970">
                  <c:v>40354</c:v>
                </c:pt>
                <c:pt idx="5971">
                  <c:v>40357</c:v>
                </c:pt>
                <c:pt idx="5972">
                  <c:v>40358</c:v>
                </c:pt>
                <c:pt idx="5973">
                  <c:v>40359</c:v>
                </c:pt>
                <c:pt idx="5974">
                  <c:v>40360</c:v>
                </c:pt>
                <c:pt idx="5975">
                  <c:v>40361</c:v>
                </c:pt>
                <c:pt idx="5976">
                  <c:v>40364</c:v>
                </c:pt>
                <c:pt idx="5977">
                  <c:v>40365</c:v>
                </c:pt>
                <c:pt idx="5978">
                  <c:v>40366</c:v>
                </c:pt>
                <c:pt idx="5979">
                  <c:v>40367</c:v>
                </c:pt>
                <c:pt idx="5980">
                  <c:v>40368</c:v>
                </c:pt>
                <c:pt idx="5981">
                  <c:v>40371</c:v>
                </c:pt>
                <c:pt idx="5982">
                  <c:v>40372</c:v>
                </c:pt>
                <c:pt idx="5983">
                  <c:v>40373</c:v>
                </c:pt>
                <c:pt idx="5984">
                  <c:v>40374</c:v>
                </c:pt>
                <c:pt idx="5985">
                  <c:v>40375</c:v>
                </c:pt>
                <c:pt idx="5986">
                  <c:v>40379</c:v>
                </c:pt>
                <c:pt idx="5987">
                  <c:v>40380</c:v>
                </c:pt>
                <c:pt idx="5988">
                  <c:v>40381</c:v>
                </c:pt>
                <c:pt idx="5989">
                  <c:v>40382</c:v>
                </c:pt>
                <c:pt idx="5990">
                  <c:v>40385</c:v>
                </c:pt>
                <c:pt idx="5991">
                  <c:v>40386</c:v>
                </c:pt>
                <c:pt idx="5992">
                  <c:v>40387</c:v>
                </c:pt>
                <c:pt idx="5993">
                  <c:v>40388</c:v>
                </c:pt>
                <c:pt idx="5994">
                  <c:v>40389</c:v>
                </c:pt>
                <c:pt idx="5995">
                  <c:v>40392</c:v>
                </c:pt>
                <c:pt idx="5996">
                  <c:v>40393</c:v>
                </c:pt>
                <c:pt idx="5997">
                  <c:v>40394</c:v>
                </c:pt>
                <c:pt idx="5998">
                  <c:v>40395</c:v>
                </c:pt>
                <c:pt idx="5999">
                  <c:v>40396</c:v>
                </c:pt>
                <c:pt idx="6000">
                  <c:v>40399</c:v>
                </c:pt>
                <c:pt idx="6001">
                  <c:v>40400</c:v>
                </c:pt>
                <c:pt idx="6002">
                  <c:v>40401</c:v>
                </c:pt>
                <c:pt idx="6003">
                  <c:v>40402</c:v>
                </c:pt>
                <c:pt idx="6004">
                  <c:v>40403</c:v>
                </c:pt>
                <c:pt idx="6005">
                  <c:v>40406</c:v>
                </c:pt>
                <c:pt idx="6006">
                  <c:v>40407</c:v>
                </c:pt>
                <c:pt idx="6007">
                  <c:v>40408</c:v>
                </c:pt>
                <c:pt idx="6008">
                  <c:v>40409</c:v>
                </c:pt>
                <c:pt idx="6009">
                  <c:v>40410</c:v>
                </c:pt>
                <c:pt idx="6010">
                  <c:v>40413</c:v>
                </c:pt>
                <c:pt idx="6011">
                  <c:v>40414</c:v>
                </c:pt>
                <c:pt idx="6012">
                  <c:v>40415</c:v>
                </c:pt>
                <c:pt idx="6013">
                  <c:v>40416</c:v>
                </c:pt>
                <c:pt idx="6014">
                  <c:v>40417</c:v>
                </c:pt>
                <c:pt idx="6015">
                  <c:v>40420</c:v>
                </c:pt>
                <c:pt idx="6016">
                  <c:v>40421</c:v>
                </c:pt>
                <c:pt idx="6017">
                  <c:v>40422</c:v>
                </c:pt>
                <c:pt idx="6018">
                  <c:v>40423</c:v>
                </c:pt>
                <c:pt idx="6019">
                  <c:v>40424</c:v>
                </c:pt>
                <c:pt idx="6020">
                  <c:v>40427</c:v>
                </c:pt>
                <c:pt idx="6021">
                  <c:v>40428</c:v>
                </c:pt>
                <c:pt idx="6022">
                  <c:v>40429</c:v>
                </c:pt>
                <c:pt idx="6023">
                  <c:v>40430</c:v>
                </c:pt>
                <c:pt idx="6024">
                  <c:v>40431</c:v>
                </c:pt>
                <c:pt idx="6025">
                  <c:v>40434</c:v>
                </c:pt>
                <c:pt idx="6026">
                  <c:v>40435</c:v>
                </c:pt>
                <c:pt idx="6027">
                  <c:v>40436</c:v>
                </c:pt>
                <c:pt idx="6028">
                  <c:v>40437</c:v>
                </c:pt>
                <c:pt idx="6029">
                  <c:v>40438</c:v>
                </c:pt>
                <c:pt idx="6030">
                  <c:v>40442</c:v>
                </c:pt>
                <c:pt idx="6031">
                  <c:v>40443</c:v>
                </c:pt>
                <c:pt idx="6032">
                  <c:v>40445</c:v>
                </c:pt>
                <c:pt idx="6033">
                  <c:v>40448</c:v>
                </c:pt>
                <c:pt idx="6034">
                  <c:v>40449</c:v>
                </c:pt>
                <c:pt idx="6035">
                  <c:v>40450</c:v>
                </c:pt>
                <c:pt idx="6036">
                  <c:v>40451</c:v>
                </c:pt>
                <c:pt idx="6037">
                  <c:v>40452</c:v>
                </c:pt>
                <c:pt idx="6038">
                  <c:v>40455</c:v>
                </c:pt>
                <c:pt idx="6039">
                  <c:v>40456</c:v>
                </c:pt>
                <c:pt idx="6040">
                  <c:v>40457</c:v>
                </c:pt>
                <c:pt idx="6041">
                  <c:v>40458</c:v>
                </c:pt>
                <c:pt idx="6042">
                  <c:v>40459</c:v>
                </c:pt>
                <c:pt idx="6043">
                  <c:v>40463</c:v>
                </c:pt>
                <c:pt idx="6044">
                  <c:v>40464</c:v>
                </c:pt>
                <c:pt idx="6045">
                  <c:v>40465</c:v>
                </c:pt>
                <c:pt idx="6046">
                  <c:v>40466</c:v>
                </c:pt>
                <c:pt idx="6047">
                  <c:v>40469</c:v>
                </c:pt>
                <c:pt idx="6048">
                  <c:v>40470</c:v>
                </c:pt>
                <c:pt idx="6049">
                  <c:v>40471</c:v>
                </c:pt>
                <c:pt idx="6050">
                  <c:v>40472</c:v>
                </c:pt>
                <c:pt idx="6051">
                  <c:v>40473</c:v>
                </c:pt>
                <c:pt idx="6052">
                  <c:v>40476</c:v>
                </c:pt>
                <c:pt idx="6053">
                  <c:v>40477</c:v>
                </c:pt>
                <c:pt idx="6054">
                  <c:v>40478</c:v>
                </c:pt>
                <c:pt idx="6055">
                  <c:v>40479</c:v>
                </c:pt>
                <c:pt idx="6056">
                  <c:v>40480</c:v>
                </c:pt>
                <c:pt idx="6057">
                  <c:v>40483</c:v>
                </c:pt>
                <c:pt idx="6058">
                  <c:v>40484</c:v>
                </c:pt>
                <c:pt idx="6059">
                  <c:v>40486</c:v>
                </c:pt>
                <c:pt idx="6060">
                  <c:v>40487</c:v>
                </c:pt>
                <c:pt idx="6061">
                  <c:v>40490</c:v>
                </c:pt>
                <c:pt idx="6062">
                  <c:v>40491</c:v>
                </c:pt>
                <c:pt idx="6063">
                  <c:v>40492</c:v>
                </c:pt>
                <c:pt idx="6064">
                  <c:v>40493</c:v>
                </c:pt>
                <c:pt idx="6065">
                  <c:v>40494</c:v>
                </c:pt>
                <c:pt idx="6066">
                  <c:v>40497</c:v>
                </c:pt>
                <c:pt idx="6067">
                  <c:v>40498</c:v>
                </c:pt>
                <c:pt idx="6068">
                  <c:v>40499</c:v>
                </c:pt>
                <c:pt idx="6069">
                  <c:v>40500</c:v>
                </c:pt>
                <c:pt idx="6070">
                  <c:v>40501</c:v>
                </c:pt>
                <c:pt idx="6071">
                  <c:v>40504</c:v>
                </c:pt>
                <c:pt idx="6072">
                  <c:v>40506</c:v>
                </c:pt>
                <c:pt idx="6073">
                  <c:v>40507</c:v>
                </c:pt>
                <c:pt idx="6074">
                  <c:v>40508</c:v>
                </c:pt>
                <c:pt idx="6075">
                  <c:v>40511</c:v>
                </c:pt>
                <c:pt idx="6076">
                  <c:v>40512</c:v>
                </c:pt>
                <c:pt idx="6077">
                  <c:v>40513</c:v>
                </c:pt>
                <c:pt idx="6078">
                  <c:v>40514</c:v>
                </c:pt>
                <c:pt idx="6079">
                  <c:v>40515</c:v>
                </c:pt>
                <c:pt idx="6080">
                  <c:v>40518</c:v>
                </c:pt>
                <c:pt idx="6081">
                  <c:v>40519</c:v>
                </c:pt>
                <c:pt idx="6082">
                  <c:v>40520</c:v>
                </c:pt>
                <c:pt idx="6083">
                  <c:v>40521</c:v>
                </c:pt>
                <c:pt idx="6084">
                  <c:v>40522</c:v>
                </c:pt>
                <c:pt idx="6085">
                  <c:v>40525</c:v>
                </c:pt>
                <c:pt idx="6086">
                  <c:v>40526</c:v>
                </c:pt>
                <c:pt idx="6087">
                  <c:v>40527</c:v>
                </c:pt>
                <c:pt idx="6088">
                  <c:v>40528</c:v>
                </c:pt>
                <c:pt idx="6089">
                  <c:v>40529</c:v>
                </c:pt>
                <c:pt idx="6090">
                  <c:v>40532</c:v>
                </c:pt>
                <c:pt idx="6091">
                  <c:v>40533</c:v>
                </c:pt>
                <c:pt idx="6092">
                  <c:v>40534</c:v>
                </c:pt>
                <c:pt idx="6093">
                  <c:v>40536</c:v>
                </c:pt>
                <c:pt idx="6094">
                  <c:v>40539</c:v>
                </c:pt>
                <c:pt idx="6095">
                  <c:v>40540</c:v>
                </c:pt>
                <c:pt idx="6096">
                  <c:v>40541</c:v>
                </c:pt>
                <c:pt idx="6097">
                  <c:v>40542</c:v>
                </c:pt>
                <c:pt idx="6098">
                  <c:v>40547</c:v>
                </c:pt>
                <c:pt idx="6099">
                  <c:v>40548</c:v>
                </c:pt>
                <c:pt idx="6100">
                  <c:v>40549</c:v>
                </c:pt>
                <c:pt idx="6101">
                  <c:v>40550</c:v>
                </c:pt>
                <c:pt idx="6102">
                  <c:v>40554</c:v>
                </c:pt>
                <c:pt idx="6103">
                  <c:v>40555</c:v>
                </c:pt>
                <c:pt idx="6104">
                  <c:v>40556</c:v>
                </c:pt>
                <c:pt idx="6105">
                  <c:v>40557</c:v>
                </c:pt>
                <c:pt idx="6106">
                  <c:v>40560</c:v>
                </c:pt>
                <c:pt idx="6107">
                  <c:v>40561</c:v>
                </c:pt>
                <c:pt idx="6108">
                  <c:v>40562</c:v>
                </c:pt>
                <c:pt idx="6109">
                  <c:v>40563</c:v>
                </c:pt>
                <c:pt idx="6110">
                  <c:v>40564</c:v>
                </c:pt>
                <c:pt idx="6111">
                  <c:v>40567</c:v>
                </c:pt>
                <c:pt idx="6112">
                  <c:v>40568</c:v>
                </c:pt>
                <c:pt idx="6113">
                  <c:v>40569</c:v>
                </c:pt>
                <c:pt idx="6114">
                  <c:v>40570</c:v>
                </c:pt>
                <c:pt idx="6115">
                  <c:v>40571</c:v>
                </c:pt>
                <c:pt idx="6116">
                  <c:v>40574</c:v>
                </c:pt>
                <c:pt idx="6117">
                  <c:v>40575</c:v>
                </c:pt>
                <c:pt idx="6118">
                  <c:v>40576</c:v>
                </c:pt>
                <c:pt idx="6119">
                  <c:v>40577</c:v>
                </c:pt>
                <c:pt idx="6120">
                  <c:v>40578</c:v>
                </c:pt>
                <c:pt idx="6121">
                  <c:v>40581</c:v>
                </c:pt>
                <c:pt idx="6122">
                  <c:v>40582</c:v>
                </c:pt>
                <c:pt idx="6123">
                  <c:v>40583</c:v>
                </c:pt>
                <c:pt idx="6124">
                  <c:v>40584</c:v>
                </c:pt>
                <c:pt idx="6125">
                  <c:v>40588</c:v>
                </c:pt>
                <c:pt idx="6126">
                  <c:v>40589</c:v>
                </c:pt>
                <c:pt idx="6127">
                  <c:v>40590</c:v>
                </c:pt>
                <c:pt idx="6128">
                  <c:v>40591</c:v>
                </c:pt>
                <c:pt idx="6129">
                  <c:v>40592</c:v>
                </c:pt>
                <c:pt idx="6130">
                  <c:v>40595</c:v>
                </c:pt>
                <c:pt idx="6131">
                  <c:v>40596</c:v>
                </c:pt>
                <c:pt idx="6132">
                  <c:v>40597</c:v>
                </c:pt>
                <c:pt idx="6133">
                  <c:v>40598</c:v>
                </c:pt>
                <c:pt idx="6134">
                  <c:v>40599</c:v>
                </c:pt>
                <c:pt idx="6135">
                  <c:v>40602</c:v>
                </c:pt>
                <c:pt idx="6136">
                  <c:v>40603</c:v>
                </c:pt>
                <c:pt idx="6137">
                  <c:v>40604</c:v>
                </c:pt>
                <c:pt idx="6138">
                  <c:v>40605</c:v>
                </c:pt>
                <c:pt idx="6139">
                  <c:v>40606</c:v>
                </c:pt>
                <c:pt idx="6140">
                  <c:v>40609</c:v>
                </c:pt>
                <c:pt idx="6141">
                  <c:v>40610</c:v>
                </c:pt>
                <c:pt idx="6142">
                  <c:v>40611</c:v>
                </c:pt>
                <c:pt idx="6143">
                  <c:v>40612</c:v>
                </c:pt>
                <c:pt idx="6144">
                  <c:v>40613</c:v>
                </c:pt>
                <c:pt idx="6145">
                  <c:v>40616</c:v>
                </c:pt>
                <c:pt idx="6146">
                  <c:v>40617</c:v>
                </c:pt>
                <c:pt idx="6147">
                  <c:v>40618</c:v>
                </c:pt>
                <c:pt idx="6148">
                  <c:v>40619</c:v>
                </c:pt>
                <c:pt idx="6149">
                  <c:v>40620</c:v>
                </c:pt>
                <c:pt idx="6150">
                  <c:v>40624</c:v>
                </c:pt>
                <c:pt idx="6151">
                  <c:v>40625</c:v>
                </c:pt>
                <c:pt idx="6152">
                  <c:v>40626</c:v>
                </c:pt>
                <c:pt idx="6153">
                  <c:v>40627</c:v>
                </c:pt>
                <c:pt idx="6154">
                  <c:v>40630</c:v>
                </c:pt>
                <c:pt idx="6155">
                  <c:v>40631</c:v>
                </c:pt>
                <c:pt idx="6156">
                  <c:v>40632</c:v>
                </c:pt>
                <c:pt idx="6157">
                  <c:v>40633</c:v>
                </c:pt>
                <c:pt idx="6158">
                  <c:v>40634</c:v>
                </c:pt>
                <c:pt idx="6159">
                  <c:v>40637</c:v>
                </c:pt>
                <c:pt idx="6160">
                  <c:v>40638</c:v>
                </c:pt>
                <c:pt idx="6161">
                  <c:v>40639</c:v>
                </c:pt>
                <c:pt idx="6162">
                  <c:v>40640</c:v>
                </c:pt>
                <c:pt idx="6163">
                  <c:v>40641</c:v>
                </c:pt>
                <c:pt idx="6164">
                  <c:v>40644</c:v>
                </c:pt>
                <c:pt idx="6165">
                  <c:v>40645</c:v>
                </c:pt>
                <c:pt idx="6166">
                  <c:v>40646</c:v>
                </c:pt>
                <c:pt idx="6167">
                  <c:v>40647</c:v>
                </c:pt>
                <c:pt idx="6168">
                  <c:v>40648</c:v>
                </c:pt>
                <c:pt idx="6169">
                  <c:v>40651</c:v>
                </c:pt>
                <c:pt idx="6170">
                  <c:v>40652</c:v>
                </c:pt>
                <c:pt idx="6171">
                  <c:v>40653</c:v>
                </c:pt>
                <c:pt idx="6172">
                  <c:v>40654</c:v>
                </c:pt>
                <c:pt idx="6173">
                  <c:v>40655</c:v>
                </c:pt>
                <c:pt idx="6174">
                  <c:v>40658</c:v>
                </c:pt>
                <c:pt idx="6175">
                  <c:v>40659</c:v>
                </c:pt>
                <c:pt idx="6176">
                  <c:v>40660</c:v>
                </c:pt>
                <c:pt idx="6177">
                  <c:v>40661</c:v>
                </c:pt>
                <c:pt idx="6178">
                  <c:v>40665</c:v>
                </c:pt>
                <c:pt idx="6179">
                  <c:v>40669</c:v>
                </c:pt>
                <c:pt idx="6180">
                  <c:v>40672</c:v>
                </c:pt>
                <c:pt idx="6181">
                  <c:v>40673</c:v>
                </c:pt>
                <c:pt idx="6182">
                  <c:v>40674</c:v>
                </c:pt>
                <c:pt idx="6183">
                  <c:v>40675</c:v>
                </c:pt>
                <c:pt idx="6184">
                  <c:v>40676</c:v>
                </c:pt>
                <c:pt idx="6185">
                  <c:v>40679</c:v>
                </c:pt>
                <c:pt idx="6186">
                  <c:v>40680</c:v>
                </c:pt>
                <c:pt idx="6187">
                  <c:v>40681</c:v>
                </c:pt>
                <c:pt idx="6188">
                  <c:v>40682</c:v>
                </c:pt>
                <c:pt idx="6189">
                  <c:v>40683</c:v>
                </c:pt>
                <c:pt idx="6190">
                  <c:v>40686</c:v>
                </c:pt>
                <c:pt idx="6191">
                  <c:v>40687</c:v>
                </c:pt>
                <c:pt idx="6192">
                  <c:v>40688</c:v>
                </c:pt>
                <c:pt idx="6193">
                  <c:v>40689</c:v>
                </c:pt>
                <c:pt idx="6194">
                  <c:v>40690</c:v>
                </c:pt>
                <c:pt idx="6195">
                  <c:v>40693</c:v>
                </c:pt>
                <c:pt idx="6196">
                  <c:v>40694</c:v>
                </c:pt>
                <c:pt idx="6197">
                  <c:v>40695</c:v>
                </c:pt>
                <c:pt idx="6198">
                  <c:v>40696</c:v>
                </c:pt>
                <c:pt idx="6199">
                  <c:v>40697</c:v>
                </c:pt>
                <c:pt idx="6200">
                  <c:v>40700</c:v>
                </c:pt>
                <c:pt idx="6201">
                  <c:v>40701</c:v>
                </c:pt>
                <c:pt idx="6202">
                  <c:v>40702</c:v>
                </c:pt>
                <c:pt idx="6203">
                  <c:v>40703</c:v>
                </c:pt>
                <c:pt idx="6204">
                  <c:v>40704</c:v>
                </c:pt>
                <c:pt idx="6205">
                  <c:v>40707</c:v>
                </c:pt>
                <c:pt idx="6206">
                  <c:v>40708</c:v>
                </c:pt>
                <c:pt idx="6207">
                  <c:v>40709</c:v>
                </c:pt>
                <c:pt idx="6208">
                  <c:v>40710</c:v>
                </c:pt>
                <c:pt idx="6209">
                  <c:v>40711</c:v>
                </c:pt>
                <c:pt idx="6210">
                  <c:v>40714</c:v>
                </c:pt>
                <c:pt idx="6211">
                  <c:v>40715</c:v>
                </c:pt>
                <c:pt idx="6212">
                  <c:v>40716</c:v>
                </c:pt>
                <c:pt idx="6213">
                  <c:v>40717</c:v>
                </c:pt>
                <c:pt idx="6214">
                  <c:v>40718</c:v>
                </c:pt>
                <c:pt idx="6215">
                  <c:v>40721</c:v>
                </c:pt>
                <c:pt idx="6216">
                  <c:v>40722</c:v>
                </c:pt>
                <c:pt idx="6217">
                  <c:v>40723</c:v>
                </c:pt>
                <c:pt idx="6218">
                  <c:v>40724</c:v>
                </c:pt>
                <c:pt idx="6219">
                  <c:v>40725</c:v>
                </c:pt>
                <c:pt idx="6220">
                  <c:v>40728</c:v>
                </c:pt>
                <c:pt idx="6221">
                  <c:v>40729</c:v>
                </c:pt>
                <c:pt idx="6222">
                  <c:v>40730</c:v>
                </c:pt>
                <c:pt idx="6223">
                  <c:v>40731</c:v>
                </c:pt>
                <c:pt idx="6224">
                  <c:v>40732</c:v>
                </c:pt>
                <c:pt idx="6225">
                  <c:v>40735</c:v>
                </c:pt>
                <c:pt idx="6226">
                  <c:v>40736</c:v>
                </c:pt>
                <c:pt idx="6227">
                  <c:v>40737</c:v>
                </c:pt>
                <c:pt idx="6228">
                  <c:v>40738</c:v>
                </c:pt>
                <c:pt idx="6229">
                  <c:v>40739</c:v>
                </c:pt>
                <c:pt idx="6230">
                  <c:v>40743</c:v>
                </c:pt>
                <c:pt idx="6231">
                  <c:v>40744</c:v>
                </c:pt>
                <c:pt idx="6232">
                  <c:v>40745</c:v>
                </c:pt>
                <c:pt idx="6233">
                  <c:v>40746</c:v>
                </c:pt>
                <c:pt idx="6234">
                  <c:v>40749</c:v>
                </c:pt>
                <c:pt idx="6235">
                  <c:v>40750</c:v>
                </c:pt>
                <c:pt idx="6236">
                  <c:v>40751</c:v>
                </c:pt>
                <c:pt idx="6237">
                  <c:v>40752</c:v>
                </c:pt>
                <c:pt idx="6238">
                  <c:v>40753</c:v>
                </c:pt>
                <c:pt idx="6239">
                  <c:v>40756</c:v>
                </c:pt>
                <c:pt idx="6240">
                  <c:v>40757</c:v>
                </c:pt>
                <c:pt idx="6241">
                  <c:v>40758</c:v>
                </c:pt>
                <c:pt idx="6242">
                  <c:v>40759</c:v>
                </c:pt>
                <c:pt idx="6243">
                  <c:v>40760</c:v>
                </c:pt>
                <c:pt idx="6244">
                  <c:v>40763</c:v>
                </c:pt>
                <c:pt idx="6245">
                  <c:v>40764</c:v>
                </c:pt>
                <c:pt idx="6246">
                  <c:v>40765</c:v>
                </c:pt>
                <c:pt idx="6247">
                  <c:v>40766</c:v>
                </c:pt>
                <c:pt idx="6248">
                  <c:v>40767</c:v>
                </c:pt>
                <c:pt idx="6249">
                  <c:v>40770</c:v>
                </c:pt>
                <c:pt idx="6250">
                  <c:v>40771</c:v>
                </c:pt>
                <c:pt idx="6251">
                  <c:v>40772</c:v>
                </c:pt>
                <c:pt idx="6252">
                  <c:v>40773</c:v>
                </c:pt>
                <c:pt idx="6253">
                  <c:v>40774</c:v>
                </c:pt>
                <c:pt idx="6254">
                  <c:v>40777</c:v>
                </c:pt>
                <c:pt idx="6255">
                  <c:v>40778</c:v>
                </c:pt>
                <c:pt idx="6256">
                  <c:v>40779</c:v>
                </c:pt>
                <c:pt idx="6257">
                  <c:v>40780</c:v>
                </c:pt>
                <c:pt idx="6258">
                  <c:v>40781</c:v>
                </c:pt>
                <c:pt idx="6259">
                  <c:v>40784</c:v>
                </c:pt>
                <c:pt idx="6260">
                  <c:v>40785</c:v>
                </c:pt>
                <c:pt idx="6261">
                  <c:v>40786</c:v>
                </c:pt>
                <c:pt idx="6262">
                  <c:v>40787</c:v>
                </c:pt>
                <c:pt idx="6263">
                  <c:v>40788</c:v>
                </c:pt>
                <c:pt idx="6264">
                  <c:v>40791</c:v>
                </c:pt>
                <c:pt idx="6265">
                  <c:v>40792</c:v>
                </c:pt>
                <c:pt idx="6266">
                  <c:v>40793</c:v>
                </c:pt>
                <c:pt idx="6267">
                  <c:v>40794</c:v>
                </c:pt>
                <c:pt idx="6268">
                  <c:v>40795</c:v>
                </c:pt>
                <c:pt idx="6269">
                  <c:v>40798</c:v>
                </c:pt>
                <c:pt idx="6270">
                  <c:v>40799</c:v>
                </c:pt>
                <c:pt idx="6271">
                  <c:v>40800</c:v>
                </c:pt>
                <c:pt idx="6272">
                  <c:v>40801</c:v>
                </c:pt>
                <c:pt idx="6273">
                  <c:v>40802</c:v>
                </c:pt>
                <c:pt idx="6274">
                  <c:v>40806</c:v>
                </c:pt>
                <c:pt idx="6275">
                  <c:v>40807</c:v>
                </c:pt>
                <c:pt idx="6276">
                  <c:v>40808</c:v>
                </c:pt>
                <c:pt idx="6277">
                  <c:v>40812</c:v>
                </c:pt>
                <c:pt idx="6278">
                  <c:v>40813</c:v>
                </c:pt>
                <c:pt idx="6279">
                  <c:v>40814</c:v>
                </c:pt>
                <c:pt idx="6280">
                  <c:v>40815</c:v>
                </c:pt>
                <c:pt idx="6281">
                  <c:v>40816</c:v>
                </c:pt>
                <c:pt idx="6282">
                  <c:v>40819</c:v>
                </c:pt>
                <c:pt idx="6283">
                  <c:v>40820</c:v>
                </c:pt>
                <c:pt idx="6284">
                  <c:v>40821</c:v>
                </c:pt>
                <c:pt idx="6285">
                  <c:v>40822</c:v>
                </c:pt>
                <c:pt idx="6286">
                  <c:v>40823</c:v>
                </c:pt>
                <c:pt idx="6287">
                  <c:v>40827</c:v>
                </c:pt>
                <c:pt idx="6288">
                  <c:v>40828</c:v>
                </c:pt>
                <c:pt idx="6289">
                  <c:v>40829</c:v>
                </c:pt>
                <c:pt idx="6290">
                  <c:v>40830</c:v>
                </c:pt>
                <c:pt idx="6291">
                  <c:v>40833</c:v>
                </c:pt>
                <c:pt idx="6292">
                  <c:v>40834</c:v>
                </c:pt>
                <c:pt idx="6293">
                  <c:v>40835</c:v>
                </c:pt>
                <c:pt idx="6294">
                  <c:v>40836</c:v>
                </c:pt>
                <c:pt idx="6295">
                  <c:v>40837</c:v>
                </c:pt>
                <c:pt idx="6296">
                  <c:v>40840</c:v>
                </c:pt>
                <c:pt idx="6297">
                  <c:v>40841</c:v>
                </c:pt>
                <c:pt idx="6298">
                  <c:v>40842</c:v>
                </c:pt>
                <c:pt idx="6299">
                  <c:v>40843</c:v>
                </c:pt>
                <c:pt idx="6300">
                  <c:v>40844</c:v>
                </c:pt>
                <c:pt idx="6301">
                  <c:v>40847</c:v>
                </c:pt>
                <c:pt idx="6302">
                  <c:v>40848</c:v>
                </c:pt>
                <c:pt idx="6303">
                  <c:v>40849</c:v>
                </c:pt>
                <c:pt idx="6304">
                  <c:v>40851</c:v>
                </c:pt>
                <c:pt idx="6305">
                  <c:v>40854</c:v>
                </c:pt>
                <c:pt idx="6306">
                  <c:v>40855</c:v>
                </c:pt>
                <c:pt idx="6307">
                  <c:v>40856</c:v>
                </c:pt>
                <c:pt idx="6308">
                  <c:v>40857</c:v>
                </c:pt>
                <c:pt idx="6309">
                  <c:v>40858</c:v>
                </c:pt>
                <c:pt idx="6310">
                  <c:v>40861</c:v>
                </c:pt>
                <c:pt idx="6311">
                  <c:v>40862</c:v>
                </c:pt>
                <c:pt idx="6312">
                  <c:v>40863</c:v>
                </c:pt>
                <c:pt idx="6313">
                  <c:v>40864</c:v>
                </c:pt>
                <c:pt idx="6314">
                  <c:v>40865</c:v>
                </c:pt>
                <c:pt idx="6315">
                  <c:v>40868</c:v>
                </c:pt>
                <c:pt idx="6316">
                  <c:v>40869</c:v>
                </c:pt>
                <c:pt idx="6317">
                  <c:v>40871</c:v>
                </c:pt>
                <c:pt idx="6318">
                  <c:v>40872</c:v>
                </c:pt>
                <c:pt idx="6319">
                  <c:v>40875</c:v>
                </c:pt>
                <c:pt idx="6320">
                  <c:v>40876</c:v>
                </c:pt>
                <c:pt idx="6321">
                  <c:v>40877</c:v>
                </c:pt>
                <c:pt idx="6322">
                  <c:v>40878</c:v>
                </c:pt>
                <c:pt idx="6323">
                  <c:v>40879</c:v>
                </c:pt>
                <c:pt idx="6324">
                  <c:v>40882</c:v>
                </c:pt>
                <c:pt idx="6325">
                  <c:v>40883</c:v>
                </c:pt>
                <c:pt idx="6326">
                  <c:v>40884</c:v>
                </c:pt>
                <c:pt idx="6327">
                  <c:v>40885</c:v>
                </c:pt>
                <c:pt idx="6328">
                  <c:v>40886</c:v>
                </c:pt>
                <c:pt idx="6329">
                  <c:v>40889</c:v>
                </c:pt>
                <c:pt idx="6330">
                  <c:v>40890</c:v>
                </c:pt>
                <c:pt idx="6331">
                  <c:v>40891</c:v>
                </c:pt>
                <c:pt idx="6332">
                  <c:v>40892</c:v>
                </c:pt>
                <c:pt idx="6333">
                  <c:v>40893</c:v>
                </c:pt>
                <c:pt idx="6334">
                  <c:v>40896</c:v>
                </c:pt>
                <c:pt idx="6335">
                  <c:v>40897</c:v>
                </c:pt>
                <c:pt idx="6336">
                  <c:v>40898</c:v>
                </c:pt>
                <c:pt idx="6337">
                  <c:v>40899</c:v>
                </c:pt>
                <c:pt idx="6338">
                  <c:v>40903</c:v>
                </c:pt>
                <c:pt idx="6339">
                  <c:v>40904</c:v>
                </c:pt>
                <c:pt idx="6340">
                  <c:v>40905</c:v>
                </c:pt>
                <c:pt idx="6341">
                  <c:v>40906</c:v>
                </c:pt>
                <c:pt idx="6342">
                  <c:v>40907</c:v>
                </c:pt>
                <c:pt idx="6343">
                  <c:v>40912</c:v>
                </c:pt>
                <c:pt idx="6344">
                  <c:v>40913</c:v>
                </c:pt>
                <c:pt idx="6345">
                  <c:v>40914</c:v>
                </c:pt>
                <c:pt idx="6346">
                  <c:v>40918</c:v>
                </c:pt>
                <c:pt idx="6347">
                  <c:v>40919</c:v>
                </c:pt>
                <c:pt idx="6348">
                  <c:v>40920</c:v>
                </c:pt>
                <c:pt idx="6349">
                  <c:v>40921</c:v>
                </c:pt>
                <c:pt idx="6350">
                  <c:v>40924</c:v>
                </c:pt>
                <c:pt idx="6351">
                  <c:v>40925</c:v>
                </c:pt>
                <c:pt idx="6352">
                  <c:v>40926</c:v>
                </c:pt>
                <c:pt idx="6353">
                  <c:v>40927</c:v>
                </c:pt>
                <c:pt idx="6354">
                  <c:v>40928</c:v>
                </c:pt>
                <c:pt idx="6355">
                  <c:v>40931</c:v>
                </c:pt>
                <c:pt idx="6356">
                  <c:v>40932</c:v>
                </c:pt>
                <c:pt idx="6357">
                  <c:v>40933</c:v>
                </c:pt>
                <c:pt idx="6358">
                  <c:v>40934</c:v>
                </c:pt>
                <c:pt idx="6359">
                  <c:v>40935</c:v>
                </c:pt>
                <c:pt idx="6360">
                  <c:v>40938</c:v>
                </c:pt>
                <c:pt idx="6361">
                  <c:v>40939</c:v>
                </c:pt>
                <c:pt idx="6362">
                  <c:v>40940</c:v>
                </c:pt>
                <c:pt idx="6363">
                  <c:v>40941</c:v>
                </c:pt>
                <c:pt idx="6364">
                  <c:v>40942</c:v>
                </c:pt>
                <c:pt idx="6365">
                  <c:v>40945</c:v>
                </c:pt>
                <c:pt idx="6366">
                  <c:v>40946</c:v>
                </c:pt>
                <c:pt idx="6367">
                  <c:v>40947</c:v>
                </c:pt>
                <c:pt idx="6368">
                  <c:v>40948</c:v>
                </c:pt>
                <c:pt idx="6369">
                  <c:v>40949</c:v>
                </c:pt>
                <c:pt idx="6370">
                  <c:v>40952</c:v>
                </c:pt>
                <c:pt idx="6371">
                  <c:v>40953</c:v>
                </c:pt>
                <c:pt idx="6372">
                  <c:v>40954</c:v>
                </c:pt>
                <c:pt idx="6373">
                  <c:v>40955</c:v>
                </c:pt>
                <c:pt idx="6374">
                  <c:v>40956</c:v>
                </c:pt>
                <c:pt idx="6375">
                  <c:v>40959</c:v>
                </c:pt>
                <c:pt idx="6376">
                  <c:v>40960</c:v>
                </c:pt>
                <c:pt idx="6377">
                  <c:v>40961</c:v>
                </c:pt>
                <c:pt idx="6378">
                  <c:v>40962</c:v>
                </c:pt>
                <c:pt idx="6379">
                  <c:v>40963</c:v>
                </c:pt>
                <c:pt idx="6380">
                  <c:v>40966</c:v>
                </c:pt>
                <c:pt idx="6381">
                  <c:v>40967</c:v>
                </c:pt>
                <c:pt idx="6382">
                  <c:v>40968</c:v>
                </c:pt>
                <c:pt idx="6383">
                  <c:v>40969</c:v>
                </c:pt>
                <c:pt idx="6384">
                  <c:v>40970</c:v>
                </c:pt>
                <c:pt idx="6385">
                  <c:v>40973</c:v>
                </c:pt>
                <c:pt idx="6386">
                  <c:v>40974</c:v>
                </c:pt>
                <c:pt idx="6387">
                  <c:v>40975</c:v>
                </c:pt>
                <c:pt idx="6388">
                  <c:v>40976</c:v>
                </c:pt>
                <c:pt idx="6389">
                  <c:v>40977</c:v>
                </c:pt>
                <c:pt idx="6390">
                  <c:v>40980</c:v>
                </c:pt>
                <c:pt idx="6391">
                  <c:v>40981</c:v>
                </c:pt>
                <c:pt idx="6392">
                  <c:v>40982</c:v>
                </c:pt>
                <c:pt idx="6393">
                  <c:v>40983</c:v>
                </c:pt>
                <c:pt idx="6394">
                  <c:v>40984</c:v>
                </c:pt>
                <c:pt idx="6395">
                  <c:v>40987</c:v>
                </c:pt>
                <c:pt idx="6396">
                  <c:v>40989</c:v>
                </c:pt>
                <c:pt idx="6397">
                  <c:v>40990</c:v>
                </c:pt>
                <c:pt idx="6398">
                  <c:v>40991</c:v>
                </c:pt>
                <c:pt idx="6399">
                  <c:v>40994</c:v>
                </c:pt>
                <c:pt idx="6400">
                  <c:v>40995</c:v>
                </c:pt>
                <c:pt idx="6401">
                  <c:v>40996</c:v>
                </c:pt>
                <c:pt idx="6402">
                  <c:v>40997</c:v>
                </c:pt>
                <c:pt idx="6403">
                  <c:v>40998</c:v>
                </c:pt>
                <c:pt idx="6404">
                  <c:v>41001</c:v>
                </c:pt>
                <c:pt idx="6405">
                  <c:v>41002</c:v>
                </c:pt>
                <c:pt idx="6406">
                  <c:v>41003</c:v>
                </c:pt>
                <c:pt idx="6407">
                  <c:v>41004</c:v>
                </c:pt>
                <c:pt idx="6408">
                  <c:v>41005</c:v>
                </c:pt>
                <c:pt idx="6409">
                  <c:v>41008</c:v>
                </c:pt>
                <c:pt idx="6410">
                  <c:v>41009</c:v>
                </c:pt>
                <c:pt idx="6411">
                  <c:v>41010</c:v>
                </c:pt>
                <c:pt idx="6412">
                  <c:v>41011</c:v>
                </c:pt>
                <c:pt idx="6413">
                  <c:v>41012</c:v>
                </c:pt>
                <c:pt idx="6414">
                  <c:v>41015</c:v>
                </c:pt>
                <c:pt idx="6415">
                  <c:v>41016</c:v>
                </c:pt>
                <c:pt idx="6416">
                  <c:v>41017</c:v>
                </c:pt>
                <c:pt idx="6417">
                  <c:v>41018</c:v>
                </c:pt>
                <c:pt idx="6418">
                  <c:v>41019</c:v>
                </c:pt>
                <c:pt idx="6419">
                  <c:v>41022</c:v>
                </c:pt>
                <c:pt idx="6420">
                  <c:v>41023</c:v>
                </c:pt>
                <c:pt idx="6421">
                  <c:v>41024</c:v>
                </c:pt>
                <c:pt idx="6422">
                  <c:v>41025</c:v>
                </c:pt>
                <c:pt idx="6423">
                  <c:v>41026</c:v>
                </c:pt>
                <c:pt idx="6424">
                  <c:v>41030</c:v>
                </c:pt>
                <c:pt idx="6425">
                  <c:v>41031</c:v>
                </c:pt>
                <c:pt idx="6426">
                  <c:v>41036</c:v>
                </c:pt>
                <c:pt idx="6427">
                  <c:v>41037</c:v>
                </c:pt>
                <c:pt idx="6428">
                  <c:v>41038</c:v>
                </c:pt>
                <c:pt idx="6429">
                  <c:v>41039</c:v>
                </c:pt>
                <c:pt idx="6430">
                  <c:v>41040</c:v>
                </c:pt>
                <c:pt idx="6431">
                  <c:v>41043</c:v>
                </c:pt>
                <c:pt idx="6432">
                  <c:v>41044</c:v>
                </c:pt>
                <c:pt idx="6433">
                  <c:v>41045</c:v>
                </c:pt>
                <c:pt idx="6434">
                  <c:v>41046</c:v>
                </c:pt>
                <c:pt idx="6435">
                  <c:v>41047</c:v>
                </c:pt>
                <c:pt idx="6436">
                  <c:v>41050</c:v>
                </c:pt>
                <c:pt idx="6437">
                  <c:v>41051</c:v>
                </c:pt>
                <c:pt idx="6438">
                  <c:v>41052</c:v>
                </c:pt>
                <c:pt idx="6439">
                  <c:v>41053</c:v>
                </c:pt>
                <c:pt idx="6440">
                  <c:v>41054</c:v>
                </c:pt>
                <c:pt idx="6441">
                  <c:v>41057</c:v>
                </c:pt>
                <c:pt idx="6442">
                  <c:v>41058</c:v>
                </c:pt>
                <c:pt idx="6443">
                  <c:v>41059</c:v>
                </c:pt>
                <c:pt idx="6444">
                  <c:v>41060</c:v>
                </c:pt>
                <c:pt idx="6445">
                  <c:v>41061</c:v>
                </c:pt>
                <c:pt idx="6446">
                  <c:v>41064</c:v>
                </c:pt>
                <c:pt idx="6447">
                  <c:v>41065</c:v>
                </c:pt>
                <c:pt idx="6448">
                  <c:v>41066</c:v>
                </c:pt>
                <c:pt idx="6449">
                  <c:v>41067</c:v>
                </c:pt>
                <c:pt idx="6450">
                  <c:v>41068</c:v>
                </c:pt>
                <c:pt idx="6451">
                  <c:v>41071</c:v>
                </c:pt>
                <c:pt idx="6452">
                  <c:v>41072</c:v>
                </c:pt>
                <c:pt idx="6453">
                  <c:v>41073</c:v>
                </c:pt>
                <c:pt idx="6454">
                  <c:v>41074</c:v>
                </c:pt>
                <c:pt idx="6455">
                  <c:v>41075</c:v>
                </c:pt>
                <c:pt idx="6456">
                  <c:v>41078</c:v>
                </c:pt>
                <c:pt idx="6457">
                  <c:v>41079</c:v>
                </c:pt>
                <c:pt idx="6458">
                  <c:v>41080</c:v>
                </c:pt>
                <c:pt idx="6459">
                  <c:v>41081</c:v>
                </c:pt>
                <c:pt idx="6460">
                  <c:v>41082</c:v>
                </c:pt>
                <c:pt idx="6461">
                  <c:v>41085</c:v>
                </c:pt>
                <c:pt idx="6462">
                  <c:v>41086</c:v>
                </c:pt>
                <c:pt idx="6463">
                  <c:v>41087</c:v>
                </c:pt>
                <c:pt idx="6464">
                  <c:v>41088</c:v>
                </c:pt>
                <c:pt idx="6465">
                  <c:v>41089</c:v>
                </c:pt>
                <c:pt idx="6466">
                  <c:v>41092</c:v>
                </c:pt>
                <c:pt idx="6467">
                  <c:v>41093</c:v>
                </c:pt>
                <c:pt idx="6468">
                  <c:v>41094</c:v>
                </c:pt>
                <c:pt idx="6469">
                  <c:v>41095</c:v>
                </c:pt>
                <c:pt idx="6470">
                  <c:v>41096</c:v>
                </c:pt>
                <c:pt idx="6471">
                  <c:v>41099</c:v>
                </c:pt>
                <c:pt idx="6472">
                  <c:v>41100</c:v>
                </c:pt>
                <c:pt idx="6473">
                  <c:v>41101</c:v>
                </c:pt>
                <c:pt idx="6474">
                  <c:v>41102</c:v>
                </c:pt>
                <c:pt idx="6475">
                  <c:v>41103</c:v>
                </c:pt>
                <c:pt idx="6476">
                  <c:v>41107</c:v>
                </c:pt>
                <c:pt idx="6477">
                  <c:v>41108</c:v>
                </c:pt>
                <c:pt idx="6478">
                  <c:v>41109</c:v>
                </c:pt>
                <c:pt idx="6479">
                  <c:v>41110</c:v>
                </c:pt>
                <c:pt idx="6480">
                  <c:v>41113</c:v>
                </c:pt>
                <c:pt idx="6481">
                  <c:v>41114</c:v>
                </c:pt>
                <c:pt idx="6482">
                  <c:v>41115</c:v>
                </c:pt>
                <c:pt idx="6483">
                  <c:v>41116</c:v>
                </c:pt>
                <c:pt idx="6484">
                  <c:v>41117</c:v>
                </c:pt>
                <c:pt idx="6485">
                  <c:v>41120</c:v>
                </c:pt>
                <c:pt idx="6486">
                  <c:v>41121</c:v>
                </c:pt>
                <c:pt idx="6487">
                  <c:v>41122</c:v>
                </c:pt>
                <c:pt idx="6488">
                  <c:v>41123</c:v>
                </c:pt>
                <c:pt idx="6489">
                  <c:v>41124</c:v>
                </c:pt>
                <c:pt idx="6490">
                  <c:v>41127</c:v>
                </c:pt>
                <c:pt idx="6491">
                  <c:v>41128</c:v>
                </c:pt>
                <c:pt idx="6492">
                  <c:v>41129</c:v>
                </c:pt>
                <c:pt idx="6493">
                  <c:v>41130</c:v>
                </c:pt>
                <c:pt idx="6494">
                  <c:v>41131</c:v>
                </c:pt>
                <c:pt idx="6495">
                  <c:v>41134</c:v>
                </c:pt>
                <c:pt idx="6496">
                  <c:v>41135</c:v>
                </c:pt>
                <c:pt idx="6497">
                  <c:v>41136</c:v>
                </c:pt>
                <c:pt idx="6498">
                  <c:v>41137</c:v>
                </c:pt>
                <c:pt idx="6499">
                  <c:v>41138</c:v>
                </c:pt>
                <c:pt idx="6500">
                  <c:v>41141</c:v>
                </c:pt>
                <c:pt idx="6501">
                  <c:v>41142</c:v>
                </c:pt>
                <c:pt idx="6502">
                  <c:v>41143</c:v>
                </c:pt>
                <c:pt idx="6503">
                  <c:v>41144</c:v>
                </c:pt>
                <c:pt idx="6504">
                  <c:v>41145</c:v>
                </c:pt>
                <c:pt idx="6505">
                  <c:v>41148</c:v>
                </c:pt>
                <c:pt idx="6506">
                  <c:v>41149</c:v>
                </c:pt>
                <c:pt idx="6507">
                  <c:v>41150</c:v>
                </c:pt>
                <c:pt idx="6508">
                  <c:v>41151</c:v>
                </c:pt>
                <c:pt idx="6509">
                  <c:v>41152</c:v>
                </c:pt>
                <c:pt idx="6510">
                  <c:v>41155</c:v>
                </c:pt>
                <c:pt idx="6511">
                  <c:v>41156</c:v>
                </c:pt>
                <c:pt idx="6512">
                  <c:v>41157</c:v>
                </c:pt>
                <c:pt idx="6513">
                  <c:v>41158</c:v>
                </c:pt>
                <c:pt idx="6514">
                  <c:v>41159</c:v>
                </c:pt>
                <c:pt idx="6515">
                  <c:v>41162</c:v>
                </c:pt>
                <c:pt idx="6516">
                  <c:v>41163</c:v>
                </c:pt>
                <c:pt idx="6517">
                  <c:v>41164</c:v>
                </c:pt>
                <c:pt idx="6518">
                  <c:v>41165</c:v>
                </c:pt>
                <c:pt idx="6519">
                  <c:v>41166</c:v>
                </c:pt>
                <c:pt idx="6520">
                  <c:v>41170</c:v>
                </c:pt>
                <c:pt idx="6521">
                  <c:v>41171</c:v>
                </c:pt>
                <c:pt idx="6522">
                  <c:v>41172</c:v>
                </c:pt>
                <c:pt idx="6523">
                  <c:v>41173</c:v>
                </c:pt>
                <c:pt idx="6524">
                  <c:v>41176</c:v>
                </c:pt>
                <c:pt idx="6525">
                  <c:v>41177</c:v>
                </c:pt>
                <c:pt idx="6526">
                  <c:v>41178</c:v>
                </c:pt>
                <c:pt idx="6527">
                  <c:v>41179</c:v>
                </c:pt>
                <c:pt idx="6528">
                  <c:v>41180</c:v>
                </c:pt>
                <c:pt idx="6529">
                  <c:v>41183</c:v>
                </c:pt>
                <c:pt idx="6530">
                  <c:v>41184</c:v>
                </c:pt>
                <c:pt idx="6531">
                  <c:v>41185</c:v>
                </c:pt>
                <c:pt idx="6532">
                  <c:v>41186</c:v>
                </c:pt>
                <c:pt idx="6533">
                  <c:v>41187</c:v>
                </c:pt>
                <c:pt idx="6534">
                  <c:v>41191</c:v>
                </c:pt>
                <c:pt idx="6535">
                  <c:v>41192</c:v>
                </c:pt>
                <c:pt idx="6536">
                  <c:v>41193</c:v>
                </c:pt>
                <c:pt idx="6537">
                  <c:v>41194</c:v>
                </c:pt>
                <c:pt idx="6538">
                  <c:v>41197</c:v>
                </c:pt>
                <c:pt idx="6539">
                  <c:v>41198</c:v>
                </c:pt>
                <c:pt idx="6540">
                  <c:v>41199</c:v>
                </c:pt>
                <c:pt idx="6541">
                  <c:v>41200</c:v>
                </c:pt>
                <c:pt idx="6542">
                  <c:v>41201</c:v>
                </c:pt>
                <c:pt idx="6543">
                  <c:v>41204</c:v>
                </c:pt>
                <c:pt idx="6544">
                  <c:v>41205</c:v>
                </c:pt>
                <c:pt idx="6545">
                  <c:v>41206</c:v>
                </c:pt>
                <c:pt idx="6546">
                  <c:v>41207</c:v>
                </c:pt>
                <c:pt idx="6547">
                  <c:v>41208</c:v>
                </c:pt>
                <c:pt idx="6548">
                  <c:v>41211</c:v>
                </c:pt>
                <c:pt idx="6549">
                  <c:v>41212</c:v>
                </c:pt>
                <c:pt idx="6550">
                  <c:v>41213</c:v>
                </c:pt>
                <c:pt idx="6551">
                  <c:v>41214</c:v>
                </c:pt>
                <c:pt idx="6552">
                  <c:v>41215</c:v>
                </c:pt>
                <c:pt idx="6553">
                  <c:v>41218</c:v>
                </c:pt>
                <c:pt idx="6554">
                  <c:v>41219</c:v>
                </c:pt>
                <c:pt idx="6555">
                  <c:v>41220</c:v>
                </c:pt>
                <c:pt idx="6556">
                  <c:v>41221</c:v>
                </c:pt>
                <c:pt idx="6557">
                  <c:v>41222</c:v>
                </c:pt>
                <c:pt idx="6558">
                  <c:v>41225</c:v>
                </c:pt>
                <c:pt idx="6559">
                  <c:v>41226</c:v>
                </c:pt>
                <c:pt idx="6560">
                  <c:v>41227</c:v>
                </c:pt>
                <c:pt idx="6561">
                  <c:v>41228</c:v>
                </c:pt>
                <c:pt idx="6562">
                  <c:v>41229</c:v>
                </c:pt>
                <c:pt idx="6563">
                  <c:v>41232</c:v>
                </c:pt>
                <c:pt idx="6564">
                  <c:v>41233</c:v>
                </c:pt>
                <c:pt idx="6565">
                  <c:v>41234</c:v>
                </c:pt>
                <c:pt idx="6566">
                  <c:v>41235</c:v>
                </c:pt>
                <c:pt idx="6567">
                  <c:v>41239</c:v>
                </c:pt>
                <c:pt idx="6568">
                  <c:v>41240</c:v>
                </c:pt>
                <c:pt idx="6569">
                  <c:v>41241</c:v>
                </c:pt>
                <c:pt idx="6570">
                  <c:v>41242</c:v>
                </c:pt>
                <c:pt idx="6571">
                  <c:v>41243</c:v>
                </c:pt>
                <c:pt idx="6572">
                  <c:v>41246</c:v>
                </c:pt>
                <c:pt idx="6573">
                  <c:v>41247</c:v>
                </c:pt>
                <c:pt idx="6574">
                  <c:v>41248</c:v>
                </c:pt>
                <c:pt idx="6575">
                  <c:v>41249</c:v>
                </c:pt>
                <c:pt idx="6576">
                  <c:v>41250</c:v>
                </c:pt>
                <c:pt idx="6577">
                  <c:v>41253</c:v>
                </c:pt>
                <c:pt idx="6578">
                  <c:v>41254</c:v>
                </c:pt>
                <c:pt idx="6579">
                  <c:v>41255</c:v>
                </c:pt>
                <c:pt idx="6580">
                  <c:v>41256</c:v>
                </c:pt>
                <c:pt idx="6581">
                  <c:v>41257</c:v>
                </c:pt>
                <c:pt idx="6582">
                  <c:v>41260</c:v>
                </c:pt>
                <c:pt idx="6583">
                  <c:v>41261</c:v>
                </c:pt>
                <c:pt idx="6584">
                  <c:v>41262</c:v>
                </c:pt>
                <c:pt idx="6585">
                  <c:v>41263</c:v>
                </c:pt>
                <c:pt idx="6586">
                  <c:v>41264</c:v>
                </c:pt>
                <c:pt idx="6587">
                  <c:v>41268</c:v>
                </c:pt>
                <c:pt idx="6588">
                  <c:v>41269</c:v>
                </c:pt>
                <c:pt idx="6589">
                  <c:v>41270</c:v>
                </c:pt>
                <c:pt idx="6590">
                  <c:v>41271</c:v>
                </c:pt>
                <c:pt idx="6591">
                  <c:v>41278</c:v>
                </c:pt>
                <c:pt idx="6592">
                  <c:v>41281</c:v>
                </c:pt>
                <c:pt idx="6593">
                  <c:v>41282</c:v>
                </c:pt>
                <c:pt idx="6594">
                  <c:v>41283</c:v>
                </c:pt>
                <c:pt idx="6595">
                  <c:v>41284</c:v>
                </c:pt>
                <c:pt idx="6596">
                  <c:v>41285</c:v>
                </c:pt>
                <c:pt idx="6597">
                  <c:v>41289</c:v>
                </c:pt>
                <c:pt idx="6598">
                  <c:v>41290</c:v>
                </c:pt>
                <c:pt idx="6599">
                  <c:v>41291</c:v>
                </c:pt>
                <c:pt idx="6600">
                  <c:v>41292</c:v>
                </c:pt>
                <c:pt idx="6601">
                  <c:v>41295</c:v>
                </c:pt>
                <c:pt idx="6602">
                  <c:v>41296</c:v>
                </c:pt>
                <c:pt idx="6603">
                  <c:v>41297</c:v>
                </c:pt>
                <c:pt idx="6604">
                  <c:v>41298</c:v>
                </c:pt>
                <c:pt idx="6605">
                  <c:v>41299</c:v>
                </c:pt>
                <c:pt idx="6606">
                  <c:v>41302</c:v>
                </c:pt>
                <c:pt idx="6607">
                  <c:v>41303</c:v>
                </c:pt>
                <c:pt idx="6608">
                  <c:v>41304</c:v>
                </c:pt>
                <c:pt idx="6609">
                  <c:v>41305</c:v>
                </c:pt>
                <c:pt idx="6610">
                  <c:v>41306</c:v>
                </c:pt>
                <c:pt idx="6611">
                  <c:v>41309</c:v>
                </c:pt>
                <c:pt idx="6612">
                  <c:v>41310</c:v>
                </c:pt>
                <c:pt idx="6613">
                  <c:v>41311</c:v>
                </c:pt>
                <c:pt idx="6614">
                  <c:v>41312</c:v>
                </c:pt>
                <c:pt idx="6615">
                  <c:v>41313</c:v>
                </c:pt>
                <c:pt idx="6616">
                  <c:v>41317</c:v>
                </c:pt>
                <c:pt idx="6617">
                  <c:v>41318</c:v>
                </c:pt>
                <c:pt idx="6618">
                  <c:v>41319</c:v>
                </c:pt>
                <c:pt idx="6619">
                  <c:v>41320</c:v>
                </c:pt>
                <c:pt idx="6620">
                  <c:v>41323</c:v>
                </c:pt>
                <c:pt idx="6621">
                  <c:v>41324</c:v>
                </c:pt>
                <c:pt idx="6622">
                  <c:v>41325</c:v>
                </c:pt>
                <c:pt idx="6623">
                  <c:v>41326</c:v>
                </c:pt>
                <c:pt idx="6624">
                  <c:v>41327</c:v>
                </c:pt>
                <c:pt idx="6625">
                  <c:v>41330</c:v>
                </c:pt>
                <c:pt idx="6626">
                  <c:v>41331</c:v>
                </c:pt>
                <c:pt idx="6627">
                  <c:v>41332</c:v>
                </c:pt>
                <c:pt idx="6628">
                  <c:v>41333</c:v>
                </c:pt>
                <c:pt idx="6629">
                  <c:v>41334</c:v>
                </c:pt>
                <c:pt idx="6630">
                  <c:v>41337</c:v>
                </c:pt>
                <c:pt idx="6631">
                  <c:v>41338</c:v>
                </c:pt>
                <c:pt idx="6632">
                  <c:v>41339</c:v>
                </c:pt>
                <c:pt idx="6633">
                  <c:v>41340</c:v>
                </c:pt>
                <c:pt idx="6634">
                  <c:v>41341</c:v>
                </c:pt>
                <c:pt idx="6635">
                  <c:v>41344</c:v>
                </c:pt>
                <c:pt idx="6636">
                  <c:v>41345</c:v>
                </c:pt>
                <c:pt idx="6637">
                  <c:v>41346</c:v>
                </c:pt>
                <c:pt idx="6638">
                  <c:v>41347</c:v>
                </c:pt>
                <c:pt idx="6639">
                  <c:v>41348</c:v>
                </c:pt>
                <c:pt idx="6640">
                  <c:v>41351</c:v>
                </c:pt>
                <c:pt idx="6641">
                  <c:v>41352</c:v>
                </c:pt>
                <c:pt idx="6642">
                  <c:v>41354</c:v>
                </c:pt>
                <c:pt idx="6643">
                  <c:v>41355</c:v>
                </c:pt>
                <c:pt idx="6644">
                  <c:v>41358</c:v>
                </c:pt>
                <c:pt idx="6645">
                  <c:v>41359</c:v>
                </c:pt>
                <c:pt idx="6646">
                  <c:v>41360</c:v>
                </c:pt>
                <c:pt idx="6647">
                  <c:v>41361</c:v>
                </c:pt>
                <c:pt idx="6648">
                  <c:v>41362</c:v>
                </c:pt>
                <c:pt idx="6649">
                  <c:v>41365</c:v>
                </c:pt>
                <c:pt idx="6650">
                  <c:v>41366</c:v>
                </c:pt>
                <c:pt idx="6651">
                  <c:v>41367</c:v>
                </c:pt>
                <c:pt idx="6652">
                  <c:v>41368</c:v>
                </c:pt>
                <c:pt idx="6653">
                  <c:v>41369</c:v>
                </c:pt>
                <c:pt idx="6654">
                  <c:v>41372</c:v>
                </c:pt>
                <c:pt idx="6655">
                  <c:v>41373</c:v>
                </c:pt>
                <c:pt idx="6656">
                  <c:v>41374</c:v>
                </c:pt>
                <c:pt idx="6657">
                  <c:v>41375</c:v>
                </c:pt>
                <c:pt idx="6658">
                  <c:v>41376</c:v>
                </c:pt>
                <c:pt idx="6659">
                  <c:v>41379</c:v>
                </c:pt>
                <c:pt idx="6660">
                  <c:v>41380</c:v>
                </c:pt>
                <c:pt idx="6661">
                  <c:v>41381</c:v>
                </c:pt>
                <c:pt idx="6662">
                  <c:v>41382</c:v>
                </c:pt>
                <c:pt idx="6663">
                  <c:v>41383</c:v>
                </c:pt>
                <c:pt idx="6664">
                  <c:v>41386</c:v>
                </c:pt>
                <c:pt idx="6665">
                  <c:v>41387</c:v>
                </c:pt>
                <c:pt idx="6666">
                  <c:v>41388</c:v>
                </c:pt>
                <c:pt idx="6667">
                  <c:v>41389</c:v>
                </c:pt>
                <c:pt idx="6668">
                  <c:v>41390</c:v>
                </c:pt>
                <c:pt idx="6669">
                  <c:v>41394</c:v>
                </c:pt>
                <c:pt idx="6670">
                  <c:v>41395</c:v>
                </c:pt>
                <c:pt idx="6671">
                  <c:v>41396</c:v>
                </c:pt>
                <c:pt idx="6672">
                  <c:v>41401</c:v>
                </c:pt>
                <c:pt idx="6673">
                  <c:v>41402</c:v>
                </c:pt>
                <c:pt idx="6674">
                  <c:v>41403</c:v>
                </c:pt>
                <c:pt idx="6675">
                  <c:v>41404</c:v>
                </c:pt>
                <c:pt idx="6676">
                  <c:v>41407</c:v>
                </c:pt>
                <c:pt idx="6677">
                  <c:v>41408</c:v>
                </c:pt>
                <c:pt idx="6678">
                  <c:v>41409</c:v>
                </c:pt>
                <c:pt idx="6679">
                  <c:v>41410</c:v>
                </c:pt>
                <c:pt idx="6680">
                  <c:v>41411</c:v>
                </c:pt>
                <c:pt idx="6681">
                  <c:v>41414</c:v>
                </c:pt>
                <c:pt idx="6682">
                  <c:v>41415</c:v>
                </c:pt>
                <c:pt idx="6683">
                  <c:v>41416</c:v>
                </c:pt>
                <c:pt idx="6684">
                  <c:v>41417</c:v>
                </c:pt>
                <c:pt idx="6685">
                  <c:v>41418</c:v>
                </c:pt>
                <c:pt idx="6686">
                  <c:v>41421</c:v>
                </c:pt>
                <c:pt idx="6687">
                  <c:v>41422</c:v>
                </c:pt>
                <c:pt idx="6688">
                  <c:v>41423</c:v>
                </c:pt>
                <c:pt idx="6689">
                  <c:v>41424</c:v>
                </c:pt>
                <c:pt idx="6690">
                  <c:v>41425</c:v>
                </c:pt>
                <c:pt idx="6691">
                  <c:v>41428</c:v>
                </c:pt>
                <c:pt idx="6692">
                  <c:v>41429</c:v>
                </c:pt>
                <c:pt idx="6693">
                  <c:v>41430</c:v>
                </c:pt>
                <c:pt idx="6694">
                  <c:v>41431</c:v>
                </c:pt>
                <c:pt idx="6695">
                  <c:v>41432</c:v>
                </c:pt>
                <c:pt idx="6696">
                  <c:v>41435</c:v>
                </c:pt>
                <c:pt idx="6697">
                  <c:v>41436</c:v>
                </c:pt>
                <c:pt idx="6698">
                  <c:v>41437</c:v>
                </c:pt>
                <c:pt idx="6699">
                  <c:v>41438</c:v>
                </c:pt>
                <c:pt idx="6700">
                  <c:v>41439</c:v>
                </c:pt>
                <c:pt idx="6701">
                  <c:v>41442</c:v>
                </c:pt>
                <c:pt idx="6702">
                  <c:v>41443</c:v>
                </c:pt>
                <c:pt idx="6703">
                  <c:v>41444</c:v>
                </c:pt>
                <c:pt idx="6704">
                  <c:v>41445</c:v>
                </c:pt>
                <c:pt idx="6705">
                  <c:v>41446</c:v>
                </c:pt>
                <c:pt idx="6706">
                  <c:v>41449</c:v>
                </c:pt>
                <c:pt idx="6707">
                  <c:v>41450</c:v>
                </c:pt>
                <c:pt idx="6708">
                  <c:v>41451</c:v>
                </c:pt>
                <c:pt idx="6709">
                  <c:v>41452</c:v>
                </c:pt>
                <c:pt idx="6710">
                  <c:v>41453</c:v>
                </c:pt>
                <c:pt idx="6711">
                  <c:v>41456</c:v>
                </c:pt>
                <c:pt idx="6712">
                  <c:v>41457</c:v>
                </c:pt>
                <c:pt idx="6713">
                  <c:v>41458</c:v>
                </c:pt>
                <c:pt idx="6714">
                  <c:v>41459</c:v>
                </c:pt>
                <c:pt idx="6715">
                  <c:v>41460</c:v>
                </c:pt>
                <c:pt idx="6716">
                  <c:v>41463</c:v>
                </c:pt>
                <c:pt idx="6717">
                  <c:v>41464</c:v>
                </c:pt>
                <c:pt idx="6718">
                  <c:v>41465</c:v>
                </c:pt>
                <c:pt idx="6719">
                  <c:v>41466</c:v>
                </c:pt>
                <c:pt idx="6720">
                  <c:v>41467</c:v>
                </c:pt>
                <c:pt idx="6721">
                  <c:v>41471</c:v>
                </c:pt>
                <c:pt idx="6722">
                  <c:v>41472</c:v>
                </c:pt>
                <c:pt idx="6723">
                  <c:v>41473</c:v>
                </c:pt>
                <c:pt idx="6724">
                  <c:v>41474</c:v>
                </c:pt>
                <c:pt idx="6725">
                  <c:v>41477</c:v>
                </c:pt>
                <c:pt idx="6726">
                  <c:v>41478</c:v>
                </c:pt>
                <c:pt idx="6727">
                  <c:v>41479</c:v>
                </c:pt>
                <c:pt idx="6728">
                  <c:v>41480</c:v>
                </c:pt>
                <c:pt idx="6729">
                  <c:v>41481</c:v>
                </c:pt>
                <c:pt idx="6730">
                  <c:v>41484</c:v>
                </c:pt>
                <c:pt idx="6731">
                  <c:v>41485</c:v>
                </c:pt>
                <c:pt idx="6732">
                  <c:v>41486</c:v>
                </c:pt>
                <c:pt idx="6733">
                  <c:v>41487</c:v>
                </c:pt>
                <c:pt idx="6734">
                  <c:v>41488</c:v>
                </c:pt>
                <c:pt idx="6735">
                  <c:v>41491</c:v>
                </c:pt>
                <c:pt idx="6736">
                  <c:v>41492</c:v>
                </c:pt>
                <c:pt idx="6737">
                  <c:v>41493</c:v>
                </c:pt>
                <c:pt idx="6738">
                  <c:v>41494</c:v>
                </c:pt>
                <c:pt idx="6739">
                  <c:v>41495</c:v>
                </c:pt>
                <c:pt idx="6740">
                  <c:v>41498</c:v>
                </c:pt>
                <c:pt idx="6741">
                  <c:v>41499</c:v>
                </c:pt>
                <c:pt idx="6742">
                  <c:v>41500</c:v>
                </c:pt>
                <c:pt idx="6743">
                  <c:v>41501</c:v>
                </c:pt>
                <c:pt idx="6744">
                  <c:v>41502</c:v>
                </c:pt>
                <c:pt idx="6745">
                  <c:v>41505</c:v>
                </c:pt>
                <c:pt idx="6746">
                  <c:v>41506</c:v>
                </c:pt>
                <c:pt idx="6747">
                  <c:v>41507</c:v>
                </c:pt>
                <c:pt idx="6748">
                  <c:v>41508</c:v>
                </c:pt>
                <c:pt idx="6749">
                  <c:v>41509</c:v>
                </c:pt>
                <c:pt idx="6750">
                  <c:v>41512</c:v>
                </c:pt>
                <c:pt idx="6751">
                  <c:v>41513</c:v>
                </c:pt>
                <c:pt idx="6752">
                  <c:v>41514</c:v>
                </c:pt>
                <c:pt idx="6753">
                  <c:v>41515</c:v>
                </c:pt>
                <c:pt idx="6754">
                  <c:v>41516</c:v>
                </c:pt>
                <c:pt idx="6755">
                  <c:v>41519</c:v>
                </c:pt>
                <c:pt idx="6756">
                  <c:v>41520</c:v>
                </c:pt>
                <c:pt idx="6757">
                  <c:v>41521</c:v>
                </c:pt>
                <c:pt idx="6758">
                  <c:v>41522</c:v>
                </c:pt>
                <c:pt idx="6759">
                  <c:v>41523</c:v>
                </c:pt>
                <c:pt idx="6760">
                  <c:v>41526</c:v>
                </c:pt>
                <c:pt idx="6761">
                  <c:v>41527</c:v>
                </c:pt>
                <c:pt idx="6762">
                  <c:v>41528</c:v>
                </c:pt>
                <c:pt idx="6763">
                  <c:v>41529</c:v>
                </c:pt>
                <c:pt idx="6764">
                  <c:v>41530</c:v>
                </c:pt>
                <c:pt idx="6765">
                  <c:v>41534</c:v>
                </c:pt>
                <c:pt idx="6766">
                  <c:v>41535</c:v>
                </c:pt>
                <c:pt idx="6767">
                  <c:v>41536</c:v>
                </c:pt>
                <c:pt idx="6768">
                  <c:v>41537</c:v>
                </c:pt>
                <c:pt idx="6769">
                  <c:v>41541</c:v>
                </c:pt>
                <c:pt idx="6770">
                  <c:v>41542</c:v>
                </c:pt>
                <c:pt idx="6771">
                  <c:v>41543</c:v>
                </c:pt>
                <c:pt idx="6772">
                  <c:v>41544</c:v>
                </c:pt>
                <c:pt idx="6773">
                  <c:v>41547</c:v>
                </c:pt>
                <c:pt idx="6774">
                  <c:v>41548</c:v>
                </c:pt>
                <c:pt idx="6775">
                  <c:v>41549</c:v>
                </c:pt>
                <c:pt idx="6776">
                  <c:v>41550</c:v>
                </c:pt>
                <c:pt idx="6777">
                  <c:v>41551</c:v>
                </c:pt>
                <c:pt idx="6778">
                  <c:v>41554</c:v>
                </c:pt>
                <c:pt idx="6779">
                  <c:v>41555</c:v>
                </c:pt>
                <c:pt idx="6780">
                  <c:v>41556</c:v>
                </c:pt>
                <c:pt idx="6781">
                  <c:v>41557</c:v>
                </c:pt>
                <c:pt idx="6782">
                  <c:v>41558</c:v>
                </c:pt>
                <c:pt idx="6783">
                  <c:v>41562</c:v>
                </c:pt>
                <c:pt idx="6784">
                  <c:v>41563</c:v>
                </c:pt>
                <c:pt idx="6785">
                  <c:v>41564</c:v>
                </c:pt>
                <c:pt idx="6786">
                  <c:v>41565</c:v>
                </c:pt>
                <c:pt idx="6787">
                  <c:v>41568</c:v>
                </c:pt>
                <c:pt idx="6788">
                  <c:v>41569</c:v>
                </c:pt>
                <c:pt idx="6789">
                  <c:v>41570</c:v>
                </c:pt>
                <c:pt idx="6790">
                  <c:v>41571</c:v>
                </c:pt>
                <c:pt idx="6791">
                  <c:v>41572</c:v>
                </c:pt>
                <c:pt idx="6792">
                  <c:v>41575</c:v>
                </c:pt>
                <c:pt idx="6793">
                  <c:v>41576</c:v>
                </c:pt>
                <c:pt idx="6794">
                  <c:v>41577</c:v>
                </c:pt>
                <c:pt idx="6795">
                  <c:v>41578</c:v>
                </c:pt>
                <c:pt idx="6796">
                  <c:v>41579</c:v>
                </c:pt>
                <c:pt idx="6797">
                  <c:v>41583</c:v>
                </c:pt>
                <c:pt idx="6798">
                  <c:v>41584</c:v>
                </c:pt>
                <c:pt idx="6799">
                  <c:v>41585</c:v>
                </c:pt>
                <c:pt idx="6800">
                  <c:v>41586</c:v>
                </c:pt>
                <c:pt idx="6801">
                  <c:v>41589</c:v>
                </c:pt>
                <c:pt idx="6802">
                  <c:v>41590</c:v>
                </c:pt>
                <c:pt idx="6803">
                  <c:v>41591</c:v>
                </c:pt>
                <c:pt idx="6804">
                  <c:v>41592</c:v>
                </c:pt>
                <c:pt idx="6805">
                  <c:v>41593</c:v>
                </c:pt>
                <c:pt idx="6806">
                  <c:v>41596</c:v>
                </c:pt>
                <c:pt idx="6807">
                  <c:v>41597</c:v>
                </c:pt>
                <c:pt idx="6808">
                  <c:v>41598</c:v>
                </c:pt>
                <c:pt idx="6809">
                  <c:v>41599</c:v>
                </c:pt>
                <c:pt idx="6810">
                  <c:v>41600</c:v>
                </c:pt>
                <c:pt idx="6811">
                  <c:v>41603</c:v>
                </c:pt>
                <c:pt idx="6812">
                  <c:v>41604</c:v>
                </c:pt>
                <c:pt idx="6813">
                  <c:v>41605</c:v>
                </c:pt>
                <c:pt idx="6814">
                  <c:v>41606</c:v>
                </c:pt>
                <c:pt idx="6815">
                  <c:v>41607</c:v>
                </c:pt>
                <c:pt idx="6816">
                  <c:v>41610</c:v>
                </c:pt>
                <c:pt idx="6817">
                  <c:v>41611</c:v>
                </c:pt>
                <c:pt idx="6818">
                  <c:v>41612</c:v>
                </c:pt>
                <c:pt idx="6819">
                  <c:v>41613</c:v>
                </c:pt>
                <c:pt idx="6820">
                  <c:v>41614</c:v>
                </c:pt>
                <c:pt idx="6821">
                  <c:v>41617</c:v>
                </c:pt>
                <c:pt idx="6822">
                  <c:v>41618</c:v>
                </c:pt>
                <c:pt idx="6823">
                  <c:v>41619</c:v>
                </c:pt>
                <c:pt idx="6824">
                  <c:v>41620</c:v>
                </c:pt>
                <c:pt idx="6825">
                  <c:v>41621</c:v>
                </c:pt>
                <c:pt idx="6826">
                  <c:v>41624</c:v>
                </c:pt>
                <c:pt idx="6827">
                  <c:v>41625</c:v>
                </c:pt>
                <c:pt idx="6828">
                  <c:v>41626</c:v>
                </c:pt>
                <c:pt idx="6829">
                  <c:v>41627</c:v>
                </c:pt>
                <c:pt idx="6830">
                  <c:v>41628</c:v>
                </c:pt>
                <c:pt idx="6831">
                  <c:v>41632</c:v>
                </c:pt>
                <c:pt idx="6832">
                  <c:v>41633</c:v>
                </c:pt>
                <c:pt idx="6833">
                  <c:v>41634</c:v>
                </c:pt>
                <c:pt idx="6834">
                  <c:v>41635</c:v>
                </c:pt>
                <c:pt idx="6835">
                  <c:v>41638</c:v>
                </c:pt>
                <c:pt idx="6836">
                  <c:v>41645</c:v>
                </c:pt>
                <c:pt idx="6837">
                  <c:v>41646</c:v>
                </c:pt>
                <c:pt idx="6838">
                  <c:v>41647</c:v>
                </c:pt>
                <c:pt idx="6839">
                  <c:v>41648</c:v>
                </c:pt>
                <c:pt idx="6840">
                  <c:v>41649</c:v>
                </c:pt>
                <c:pt idx="6841">
                  <c:v>41653</c:v>
                </c:pt>
                <c:pt idx="6842">
                  <c:v>41654</c:v>
                </c:pt>
                <c:pt idx="6843">
                  <c:v>41655</c:v>
                </c:pt>
                <c:pt idx="6844">
                  <c:v>41656</c:v>
                </c:pt>
                <c:pt idx="6845">
                  <c:v>41659</c:v>
                </c:pt>
                <c:pt idx="6846">
                  <c:v>41660</c:v>
                </c:pt>
                <c:pt idx="6847">
                  <c:v>41661</c:v>
                </c:pt>
                <c:pt idx="6848">
                  <c:v>41662</c:v>
                </c:pt>
                <c:pt idx="6849">
                  <c:v>41663</c:v>
                </c:pt>
                <c:pt idx="6850">
                  <c:v>41666</c:v>
                </c:pt>
                <c:pt idx="6851">
                  <c:v>41667</c:v>
                </c:pt>
                <c:pt idx="6852">
                  <c:v>41668</c:v>
                </c:pt>
                <c:pt idx="6853">
                  <c:v>41669</c:v>
                </c:pt>
                <c:pt idx="6854">
                  <c:v>41670</c:v>
                </c:pt>
                <c:pt idx="6855">
                  <c:v>41673</c:v>
                </c:pt>
                <c:pt idx="6856">
                  <c:v>41674</c:v>
                </c:pt>
                <c:pt idx="6857">
                  <c:v>41675</c:v>
                </c:pt>
                <c:pt idx="6858">
                  <c:v>41676</c:v>
                </c:pt>
                <c:pt idx="6859">
                  <c:v>41677</c:v>
                </c:pt>
                <c:pt idx="6860">
                  <c:v>41680</c:v>
                </c:pt>
                <c:pt idx="6861">
                  <c:v>41682</c:v>
                </c:pt>
                <c:pt idx="6862">
                  <c:v>41683</c:v>
                </c:pt>
                <c:pt idx="6863">
                  <c:v>41684</c:v>
                </c:pt>
                <c:pt idx="6864">
                  <c:v>41687</c:v>
                </c:pt>
                <c:pt idx="6865">
                  <c:v>41688</c:v>
                </c:pt>
                <c:pt idx="6866">
                  <c:v>41689</c:v>
                </c:pt>
                <c:pt idx="6867">
                  <c:v>41690</c:v>
                </c:pt>
                <c:pt idx="6868">
                  <c:v>41691</c:v>
                </c:pt>
                <c:pt idx="6869">
                  <c:v>41694</c:v>
                </c:pt>
                <c:pt idx="6870">
                  <c:v>41695</c:v>
                </c:pt>
                <c:pt idx="6871">
                  <c:v>41696</c:v>
                </c:pt>
                <c:pt idx="6872">
                  <c:v>41697</c:v>
                </c:pt>
                <c:pt idx="6873">
                  <c:v>41698</c:v>
                </c:pt>
                <c:pt idx="6874">
                  <c:v>41701</c:v>
                </c:pt>
                <c:pt idx="6875">
                  <c:v>41702</c:v>
                </c:pt>
                <c:pt idx="6876">
                  <c:v>41703</c:v>
                </c:pt>
                <c:pt idx="6877">
                  <c:v>41704</c:v>
                </c:pt>
                <c:pt idx="6878">
                  <c:v>41705</c:v>
                </c:pt>
                <c:pt idx="6879">
                  <c:v>41708</c:v>
                </c:pt>
                <c:pt idx="6880">
                  <c:v>41709</c:v>
                </c:pt>
                <c:pt idx="6881">
                  <c:v>41710</c:v>
                </c:pt>
                <c:pt idx="6882">
                  <c:v>41711</c:v>
                </c:pt>
                <c:pt idx="6883">
                  <c:v>41712</c:v>
                </c:pt>
                <c:pt idx="6884">
                  <c:v>41715</c:v>
                </c:pt>
                <c:pt idx="6885">
                  <c:v>41716</c:v>
                </c:pt>
                <c:pt idx="6886">
                  <c:v>41717</c:v>
                </c:pt>
                <c:pt idx="6887">
                  <c:v>41718</c:v>
                </c:pt>
                <c:pt idx="6888">
                  <c:v>41722</c:v>
                </c:pt>
                <c:pt idx="6889">
                  <c:v>41723</c:v>
                </c:pt>
                <c:pt idx="6890">
                  <c:v>41724</c:v>
                </c:pt>
                <c:pt idx="6891">
                  <c:v>41725</c:v>
                </c:pt>
                <c:pt idx="6892">
                  <c:v>41726</c:v>
                </c:pt>
                <c:pt idx="6893">
                  <c:v>41729</c:v>
                </c:pt>
                <c:pt idx="6894">
                  <c:v>41730</c:v>
                </c:pt>
                <c:pt idx="6895">
                  <c:v>41731</c:v>
                </c:pt>
                <c:pt idx="6896">
                  <c:v>41732</c:v>
                </c:pt>
                <c:pt idx="6897">
                  <c:v>41733</c:v>
                </c:pt>
                <c:pt idx="6898">
                  <c:v>41736</c:v>
                </c:pt>
                <c:pt idx="6899">
                  <c:v>41737</c:v>
                </c:pt>
                <c:pt idx="6900">
                  <c:v>41738</c:v>
                </c:pt>
                <c:pt idx="6901">
                  <c:v>41739</c:v>
                </c:pt>
                <c:pt idx="6902">
                  <c:v>41740</c:v>
                </c:pt>
                <c:pt idx="6903">
                  <c:v>41743</c:v>
                </c:pt>
                <c:pt idx="6904">
                  <c:v>41744</c:v>
                </c:pt>
                <c:pt idx="6905">
                  <c:v>41745</c:v>
                </c:pt>
                <c:pt idx="6906">
                  <c:v>41746</c:v>
                </c:pt>
                <c:pt idx="6907">
                  <c:v>41747</c:v>
                </c:pt>
                <c:pt idx="6908">
                  <c:v>41750</c:v>
                </c:pt>
                <c:pt idx="6909">
                  <c:v>41751</c:v>
                </c:pt>
                <c:pt idx="6910">
                  <c:v>41752</c:v>
                </c:pt>
                <c:pt idx="6911">
                  <c:v>41753</c:v>
                </c:pt>
                <c:pt idx="6912">
                  <c:v>41754</c:v>
                </c:pt>
                <c:pt idx="6913">
                  <c:v>41757</c:v>
                </c:pt>
                <c:pt idx="6914">
                  <c:v>41759</c:v>
                </c:pt>
                <c:pt idx="6915">
                  <c:v>41760</c:v>
                </c:pt>
                <c:pt idx="6916">
                  <c:v>41761</c:v>
                </c:pt>
                <c:pt idx="6917">
                  <c:v>41766</c:v>
                </c:pt>
                <c:pt idx="6918">
                  <c:v>41767</c:v>
                </c:pt>
                <c:pt idx="6919">
                  <c:v>41768</c:v>
                </c:pt>
                <c:pt idx="6920">
                  <c:v>41771</c:v>
                </c:pt>
                <c:pt idx="6921">
                  <c:v>41772</c:v>
                </c:pt>
                <c:pt idx="6922">
                  <c:v>41773</c:v>
                </c:pt>
                <c:pt idx="6923">
                  <c:v>41774</c:v>
                </c:pt>
                <c:pt idx="6924">
                  <c:v>41775</c:v>
                </c:pt>
                <c:pt idx="6925">
                  <c:v>41778</c:v>
                </c:pt>
                <c:pt idx="6926">
                  <c:v>41779</c:v>
                </c:pt>
                <c:pt idx="6927">
                  <c:v>41780</c:v>
                </c:pt>
                <c:pt idx="6928">
                  <c:v>41781</c:v>
                </c:pt>
                <c:pt idx="6929">
                  <c:v>41782</c:v>
                </c:pt>
                <c:pt idx="6930">
                  <c:v>41785</c:v>
                </c:pt>
                <c:pt idx="6931">
                  <c:v>41786</c:v>
                </c:pt>
                <c:pt idx="6932">
                  <c:v>41787</c:v>
                </c:pt>
                <c:pt idx="6933">
                  <c:v>41788</c:v>
                </c:pt>
                <c:pt idx="6934">
                  <c:v>41789</c:v>
                </c:pt>
                <c:pt idx="6935">
                  <c:v>41792</c:v>
                </c:pt>
                <c:pt idx="6936">
                  <c:v>41793</c:v>
                </c:pt>
                <c:pt idx="6937">
                  <c:v>41794</c:v>
                </c:pt>
                <c:pt idx="6938">
                  <c:v>41795</c:v>
                </c:pt>
                <c:pt idx="6939">
                  <c:v>41796</c:v>
                </c:pt>
                <c:pt idx="6940">
                  <c:v>41799</c:v>
                </c:pt>
                <c:pt idx="6941">
                  <c:v>41800</c:v>
                </c:pt>
                <c:pt idx="6942">
                  <c:v>41801</c:v>
                </c:pt>
                <c:pt idx="6943">
                  <c:v>41802</c:v>
                </c:pt>
                <c:pt idx="6944">
                  <c:v>41803</c:v>
                </c:pt>
                <c:pt idx="6945">
                  <c:v>41806</c:v>
                </c:pt>
                <c:pt idx="6946">
                  <c:v>41807</c:v>
                </c:pt>
                <c:pt idx="6947">
                  <c:v>41808</c:v>
                </c:pt>
                <c:pt idx="6948">
                  <c:v>41809</c:v>
                </c:pt>
                <c:pt idx="6949">
                  <c:v>41810</c:v>
                </c:pt>
                <c:pt idx="6950">
                  <c:v>41813</c:v>
                </c:pt>
                <c:pt idx="6951">
                  <c:v>41814</c:v>
                </c:pt>
                <c:pt idx="6952">
                  <c:v>41815</c:v>
                </c:pt>
                <c:pt idx="6953">
                  <c:v>41816</c:v>
                </c:pt>
                <c:pt idx="6954">
                  <c:v>41817</c:v>
                </c:pt>
                <c:pt idx="6955">
                  <c:v>41820</c:v>
                </c:pt>
                <c:pt idx="6956">
                  <c:v>41821</c:v>
                </c:pt>
                <c:pt idx="6957">
                  <c:v>41822</c:v>
                </c:pt>
                <c:pt idx="6958">
                  <c:v>41823</c:v>
                </c:pt>
                <c:pt idx="6959">
                  <c:v>41824</c:v>
                </c:pt>
                <c:pt idx="6960">
                  <c:v>41827</c:v>
                </c:pt>
                <c:pt idx="6961">
                  <c:v>41828</c:v>
                </c:pt>
                <c:pt idx="6962">
                  <c:v>41829</c:v>
                </c:pt>
                <c:pt idx="6963">
                  <c:v>41830</c:v>
                </c:pt>
                <c:pt idx="6964">
                  <c:v>41831</c:v>
                </c:pt>
                <c:pt idx="6965">
                  <c:v>41834</c:v>
                </c:pt>
                <c:pt idx="6966">
                  <c:v>41835</c:v>
                </c:pt>
                <c:pt idx="6967">
                  <c:v>41836</c:v>
                </c:pt>
                <c:pt idx="6968">
                  <c:v>41837</c:v>
                </c:pt>
                <c:pt idx="6969">
                  <c:v>41838</c:v>
                </c:pt>
                <c:pt idx="6970">
                  <c:v>41842</c:v>
                </c:pt>
                <c:pt idx="6971">
                  <c:v>41843</c:v>
                </c:pt>
                <c:pt idx="6972">
                  <c:v>41844</c:v>
                </c:pt>
                <c:pt idx="6973">
                  <c:v>41845</c:v>
                </c:pt>
                <c:pt idx="6974">
                  <c:v>41848</c:v>
                </c:pt>
                <c:pt idx="6975">
                  <c:v>41849</c:v>
                </c:pt>
                <c:pt idx="6976">
                  <c:v>41850</c:v>
                </c:pt>
                <c:pt idx="6977">
                  <c:v>41851</c:v>
                </c:pt>
                <c:pt idx="6978">
                  <c:v>41852</c:v>
                </c:pt>
                <c:pt idx="6979">
                  <c:v>41855</c:v>
                </c:pt>
                <c:pt idx="6980">
                  <c:v>41856</c:v>
                </c:pt>
                <c:pt idx="6981">
                  <c:v>41857</c:v>
                </c:pt>
                <c:pt idx="6982">
                  <c:v>41858</c:v>
                </c:pt>
                <c:pt idx="6983">
                  <c:v>41859</c:v>
                </c:pt>
                <c:pt idx="6984">
                  <c:v>41862</c:v>
                </c:pt>
                <c:pt idx="6985">
                  <c:v>41863</c:v>
                </c:pt>
                <c:pt idx="6986">
                  <c:v>41864</c:v>
                </c:pt>
                <c:pt idx="6987">
                  <c:v>41865</c:v>
                </c:pt>
                <c:pt idx="6988">
                  <c:v>41866</c:v>
                </c:pt>
                <c:pt idx="6989">
                  <c:v>41869</c:v>
                </c:pt>
                <c:pt idx="6990">
                  <c:v>41870</c:v>
                </c:pt>
                <c:pt idx="6991">
                  <c:v>41871</c:v>
                </c:pt>
                <c:pt idx="6992">
                  <c:v>41872</c:v>
                </c:pt>
                <c:pt idx="6993">
                  <c:v>41873</c:v>
                </c:pt>
                <c:pt idx="6994">
                  <c:v>41876</c:v>
                </c:pt>
                <c:pt idx="6995">
                  <c:v>41877</c:v>
                </c:pt>
                <c:pt idx="6996">
                  <c:v>41878</c:v>
                </c:pt>
                <c:pt idx="6997">
                  <c:v>41879</c:v>
                </c:pt>
                <c:pt idx="6998">
                  <c:v>41880</c:v>
                </c:pt>
                <c:pt idx="6999">
                  <c:v>41883</c:v>
                </c:pt>
                <c:pt idx="7000">
                  <c:v>41884</c:v>
                </c:pt>
                <c:pt idx="7001">
                  <c:v>41885</c:v>
                </c:pt>
                <c:pt idx="7002">
                  <c:v>41886</c:v>
                </c:pt>
                <c:pt idx="7003">
                  <c:v>41887</c:v>
                </c:pt>
                <c:pt idx="7004">
                  <c:v>41890</c:v>
                </c:pt>
                <c:pt idx="7005">
                  <c:v>41891</c:v>
                </c:pt>
                <c:pt idx="7006">
                  <c:v>41892</c:v>
                </c:pt>
                <c:pt idx="7007">
                  <c:v>41893</c:v>
                </c:pt>
                <c:pt idx="7008">
                  <c:v>41894</c:v>
                </c:pt>
                <c:pt idx="7009">
                  <c:v>41898</c:v>
                </c:pt>
                <c:pt idx="7010">
                  <c:v>41899</c:v>
                </c:pt>
                <c:pt idx="7011">
                  <c:v>41900</c:v>
                </c:pt>
                <c:pt idx="7012">
                  <c:v>41901</c:v>
                </c:pt>
                <c:pt idx="7013">
                  <c:v>41904</c:v>
                </c:pt>
                <c:pt idx="7014">
                  <c:v>41906</c:v>
                </c:pt>
                <c:pt idx="7015">
                  <c:v>41907</c:v>
                </c:pt>
                <c:pt idx="7016">
                  <c:v>41908</c:v>
                </c:pt>
                <c:pt idx="7017">
                  <c:v>41911</c:v>
                </c:pt>
                <c:pt idx="7018">
                  <c:v>41912</c:v>
                </c:pt>
                <c:pt idx="7019">
                  <c:v>41913</c:v>
                </c:pt>
                <c:pt idx="7020">
                  <c:v>41914</c:v>
                </c:pt>
                <c:pt idx="7021">
                  <c:v>41915</c:v>
                </c:pt>
                <c:pt idx="7022">
                  <c:v>41918</c:v>
                </c:pt>
                <c:pt idx="7023">
                  <c:v>41919</c:v>
                </c:pt>
                <c:pt idx="7024">
                  <c:v>41920</c:v>
                </c:pt>
                <c:pt idx="7025">
                  <c:v>41921</c:v>
                </c:pt>
                <c:pt idx="7026">
                  <c:v>41922</c:v>
                </c:pt>
                <c:pt idx="7027">
                  <c:v>41926</c:v>
                </c:pt>
                <c:pt idx="7028">
                  <c:v>41927</c:v>
                </c:pt>
                <c:pt idx="7029">
                  <c:v>41928</c:v>
                </c:pt>
                <c:pt idx="7030">
                  <c:v>41929</c:v>
                </c:pt>
                <c:pt idx="7031">
                  <c:v>41932</c:v>
                </c:pt>
                <c:pt idx="7032">
                  <c:v>41933</c:v>
                </c:pt>
                <c:pt idx="7033">
                  <c:v>41934</c:v>
                </c:pt>
                <c:pt idx="7034">
                  <c:v>41935</c:v>
                </c:pt>
                <c:pt idx="7035">
                  <c:v>41936</c:v>
                </c:pt>
                <c:pt idx="7036">
                  <c:v>41939</c:v>
                </c:pt>
                <c:pt idx="7037">
                  <c:v>41940</c:v>
                </c:pt>
                <c:pt idx="7038">
                  <c:v>41941</c:v>
                </c:pt>
                <c:pt idx="7039">
                  <c:v>41942</c:v>
                </c:pt>
                <c:pt idx="7040">
                  <c:v>41943</c:v>
                </c:pt>
                <c:pt idx="7041">
                  <c:v>41947</c:v>
                </c:pt>
                <c:pt idx="7042">
                  <c:v>41948</c:v>
                </c:pt>
                <c:pt idx="7043">
                  <c:v>41949</c:v>
                </c:pt>
                <c:pt idx="7044">
                  <c:v>41950</c:v>
                </c:pt>
                <c:pt idx="7045">
                  <c:v>41953</c:v>
                </c:pt>
                <c:pt idx="7046">
                  <c:v>41954</c:v>
                </c:pt>
                <c:pt idx="7047">
                  <c:v>41955</c:v>
                </c:pt>
                <c:pt idx="7048">
                  <c:v>41956</c:v>
                </c:pt>
                <c:pt idx="7049">
                  <c:v>41957</c:v>
                </c:pt>
                <c:pt idx="7050">
                  <c:v>41960</c:v>
                </c:pt>
                <c:pt idx="7051">
                  <c:v>41961</c:v>
                </c:pt>
                <c:pt idx="7052">
                  <c:v>41962</c:v>
                </c:pt>
                <c:pt idx="7053">
                  <c:v>41963</c:v>
                </c:pt>
                <c:pt idx="7054">
                  <c:v>41964</c:v>
                </c:pt>
                <c:pt idx="7055">
                  <c:v>41968</c:v>
                </c:pt>
                <c:pt idx="7056">
                  <c:v>41969</c:v>
                </c:pt>
                <c:pt idx="7057">
                  <c:v>41970</c:v>
                </c:pt>
                <c:pt idx="7058">
                  <c:v>41971</c:v>
                </c:pt>
                <c:pt idx="7059">
                  <c:v>41974</c:v>
                </c:pt>
                <c:pt idx="7060">
                  <c:v>41975</c:v>
                </c:pt>
                <c:pt idx="7061">
                  <c:v>41976</c:v>
                </c:pt>
                <c:pt idx="7062">
                  <c:v>41977</c:v>
                </c:pt>
                <c:pt idx="7063">
                  <c:v>41978</c:v>
                </c:pt>
                <c:pt idx="7064">
                  <c:v>41981</c:v>
                </c:pt>
                <c:pt idx="7065">
                  <c:v>41982</c:v>
                </c:pt>
                <c:pt idx="7066">
                  <c:v>41983</c:v>
                </c:pt>
                <c:pt idx="7067">
                  <c:v>41984</c:v>
                </c:pt>
                <c:pt idx="7068">
                  <c:v>41985</c:v>
                </c:pt>
                <c:pt idx="7069">
                  <c:v>41988</c:v>
                </c:pt>
                <c:pt idx="7070">
                  <c:v>41989</c:v>
                </c:pt>
                <c:pt idx="7071">
                  <c:v>41990</c:v>
                </c:pt>
                <c:pt idx="7072">
                  <c:v>41991</c:v>
                </c:pt>
                <c:pt idx="7073">
                  <c:v>41992</c:v>
                </c:pt>
                <c:pt idx="7074">
                  <c:v>41995</c:v>
                </c:pt>
                <c:pt idx="7075">
                  <c:v>41997</c:v>
                </c:pt>
                <c:pt idx="7076">
                  <c:v>41998</c:v>
                </c:pt>
                <c:pt idx="7077">
                  <c:v>41999</c:v>
                </c:pt>
                <c:pt idx="7078">
                  <c:v>42002</c:v>
                </c:pt>
                <c:pt idx="7079">
                  <c:v>42003</c:v>
                </c:pt>
                <c:pt idx="7080">
                  <c:v>42009</c:v>
                </c:pt>
                <c:pt idx="7081">
                  <c:v>42010</c:v>
                </c:pt>
                <c:pt idx="7082">
                  <c:v>42011</c:v>
                </c:pt>
                <c:pt idx="7083">
                  <c:v>42012</c:v>
                </c:pt>
                <c:pt idx="7084">
                  <c:v>42013</c:v>
                </c:pt>
                <c:pt idx="7085">
                  <c:v>42017</c:v>
                </c:pt>
                <c:pt idx="7086">
                  <c:v>42018</c:v>
                </c:pt>
                <c:pt idx="7087">
                  <c:v>42019</c:v>
                </c:pt>
                <c:pt idx="7088">
                  <c:v>42020</c:v>
                </c:pt>
                <c:pt idx="7089">
                  <c:v>42023</c:v>
                </c:pt>
                <c:pt idx="7090">
                  <c:v>42024</c:v>
                </c:pt>
                <c:pt idx="7091">
                  <c:v>42025</c:v>
                </c:pt>
                <c:pt idx="7092">
                  <c:v>42026</c:v>
                </c:pt>
                <c:pt idx="7093">
                  <c:v>42027</c:v>
                </c:pt>
                <c:pt idx="7094">
                  <c:v>42030</c:v>
                </c:pt>
                <c:pt idx="7095">
                  <c:v>42031</c:v>
                </c:pt>
                <c:pt idx="7096">
                  <c:v>42032</c:v>
                </c:pt>
                <c:pt idx="7097">
                  <c:v>42033</c:v>
                </c:pt>
                <c:pt idx="7098">
                  <c:v>42034</c:v>
                </c:pt>
                <c:pt idx="7099">
                  <c:v>42037</c:v>
                </c:pt>
                <c:pt idx="7100">
                  <c:v>42038</c:v>
                </c:pt>
                <c:pt idx="7101">
                  <c:v>42039</c:v>
                </c:pt>
                <c:pt idx="7102">
                  <c:v>42040</c:v>
                </c:pt>
                <c:pt idx="7103">
                  <c:v>42041</c:v>
                </c:pt>
                <c:pt idx="7104">
                  <c:v>42044</c:v>
                </c:pt>
                <c:pt idx="7105">
                  <c:v>42045</c:v>
                </c:pt>
                <c:pt idx="7106">
                  <c:v>42047</c:v>
                </c:pt>
                <c:pt idx="7107">
                  <c:v>42048</c:v>
                </c:pt>
                <c:pt idx="7108">
                  <c:v>42051</c:v>
                </c:pt>
                <c:pt idx="7109">
                  <c:v>42052</c:v>
                </c:pt>
                <c:pt idx="7110">
                  <c:v>42053</c:v>
                </c:pt>
                <c:pt idx="7111">
                  <c:v>42054</c:v>
                </c:pt>
                <c:pt idx="7112">
                  <c:v>42055</c:v>
                </c:pt>
                <c:pt idx="7113">
                  <c:v>42058</c:v>
                </c:pt>
                <c:pt idx="7114">
                  <c:v>42059</c:v>
                </c:pt>
                <c:pt idx="7115">
                  <c:v>42060</c:v>
                </c:pt>
                <c:pt idx="7116">
                  <c:v>42061</c:v>
                </c:pt>
                <c:pt idx="7117">
                  <c:v>42062</c:v>
                </c:pt>
                <c:pt idx="7118">
                  <c:v>42065</c:v>
                </c:pt>
                <c:pt idx="7119">
                  <c:v>42066</c:v>
                </c:pt>
                <c:pt idx="7120">
                  <c:v>42067</c:v>
                </c:pt>
                <c:pt idx="7121">
                  <c:v>42068</c:v>
                </c:pt>
                <c:pt idx="7122">
                  <c:v>42069</c:v>
                </c:pt>
                <c:pt idx="7123">
                  <c:v>42072</c:v>
                </c:pt>
                <c:pt idx="7124">
                  <c:v>42073</c:v>
                </c:pt>
                <c:pt idx="7125">
                  <c:v>42074</c:v>
                </c:pt>
                <c:pt idx="7126">
                  <c:v>42075</c:v>
                </c:pt>
                <c:pt idx="7127">
                  <c:v>42076</c:v>
                </c:pt>
                <c:pt idx="7128">
                  <c:v>42079</c:v>
                </c:pt>
                <c:pt idx="7129">
                  <c:v>42080</c:v>
                </c:pt>
                <c:pt idx="7130">
                  <c:v>42081</c:v>
                </c:pt>
                <c:pt idx="7131">
                  <c:v>42082</c:v>
                </c:pt>
                <c:pt idx="7132">
                  <c:v>42083</c:v>
                </c:pt>
                <c:pt idx="7133">
                  <c:v>42086</c:v>
                </c:pt>
                <c:pt idx="7134">
                  <c:v>42087</c:v>
                </c:pt>
                <c:pt idx="7135">
                  <c:v>42088</c:v>
                </c:pt>
                <c:pt idx="7136">
                  <c:v>42089</c:v>
                </c:pt>
                <c:pt idx="7137">
                  <c:v>42090</c:v>
                </c:pt>
                <c:pt idx="7138">
                  <c:v>42093</c:v>
                </c:pt>
                <c:pt idx="7139">
                  <c:v>42094</c:v>
                </c:pt>
                <c:pt idx="7140">
                  <c:v>42095</c:v>
                </c:pt>
                <c:pt idx="7141">
                  <c:v>42096</c:v>
                </c:pt>
                <c:pt idx="7142">
                  <c:v>42097</c:v>
                </c:pt>
                <c:pt idx="7143">
                  <c:v>42100</c:v>
                </c:pt>
                <c:pt idx="7144">
                  <c:v>42101</c:v>
                </c:pt>
                <c:pt idx="7145">
                  <c:v>42102</c:v>
                </c:pt>
                <c:pt idx="7146">
                  <c:v>42103</c:v>
                </c:pt>
                <c:pt idx="7147">
                  <c:v>42104</c:v>
                </c:pt>
                <c:pt idx="7148">
                  <c:v>42107</c:v>
                </c:pt>
                <c:pt idx="7149">
                  <c:v>42108</c:v>
                </c:pt>
                <c:pt idx="7150">
                  <c:v>42109</c:v>
                </c:pt>
                <c:pt idx="7151">
                  <c:v>42110</c:v>
                </c:pt>
                <c:pt idx="7152">
                  <c:v>42111</c:v>
                </c:pt>
                <c:pt idx="7153">
                  <c:v>42114</c:v>
                </c:pt>
                <c:pt idx="7154">
                  <c:v>42115</c:v>
                </c:pt>
                <c:pt idx="7155">
                  <c:v>42116</c:v>
                </c:pt>
                <c:pt idx="7156">
                  <c:v>42117</c:v>
                </c:pt>
                <c:pt idx="7157">
                  <c:v>42118</c:v>
                </c:pt>
                <c:pt idx="7158">
                  <c:v>42121</c:v>
                </c:pt>
                <c:pt idx="7159">
                  <c:v>42122</c:v>
                </c:pt>
                <c:pt idx="7160">
                  <c:v>42124</c:v>
                </c:pt>
                <c:pt idx="7161">
                  <c:v>42125</c:v>
                </c:pt>
                <c:pt idx="7162">
                  <c:v>42131</c:v>
                </c:pt>
                <c:pt idx="7163">
                  <c:v>42132</c:v>
                </c:pt>
                <c:pt idx="7164">
                  <c:v>42135</c:v>
                </c:pt>
                <c:pt idx="7165">
                  <c:v>42136</c:v>
                </c:pt>
                <c:pt idx="7166">
                  <c:v>42137</c:v>
                </c:pt>
                <c:pt idx="7167">
                  <c:v>42138</c:v>
                </c:pt>
                <c:pt idx="7168">
                  <c:v>42139</c:v>
                </c:pt>
                <c:pt idx="7169">
                  <c:v>42142</c:v>
                </c:pt>
                <c:pt idx="7170">
                  <c:v>42143</c:v>
                </c:pt>
                <c:pt idx="7171">
                  <c:v>42144</c:v>
                </c:pt>
                <c:pt idx="7172">
                  <c:v>42145</c:v>
                </c:pt>
                <c:pt idx="7173">
                  <c:v>42146</c:v>
                </c:pt>
                <c:pt idx="7174">
                  <c:v>42149</c:v>
                </c:pt>
                <c:pt idx="7175">
                  <c:v>42150</c:v>
                </c:pt>
                <c:pt idx="7176">
                  <c:v>42151</c:v>
                </c:pt>
                <c:pt idx="7177">
                  <c:v>42152</c:v>
                </c:pt>
                <c:pt idx="7178">
                  <c:v>42153</c:v>
                </c:pt>
                <c:pt idx="7179">
                  <c:v>42156</c:v>
                </c:pt>
                <c:pt idx="7180">
                  <c:v>42157</c:v>
                </c:pt>
                <c:pt idx="7181">
                  <c:v>42158</c:v>
                </c:pt>
                <c:pt idx="7182">
                  <c:v>42159</c:v>
                </c:pt>
                <c:pt idx="7183">
                  <c:v>42160</c:v>
                </c:pt>
                <c:pt idx="7184">
                  <c:v>42163</c:v>
                </c:pt>
                <c:pt idx="7185">
                  <c:v>42164</c:v>
                </c:pt>
                <c:pt idx="7186">
                  <c:v>42165</c:v>
                </c:pt>
                <c:pt idx="7187">
                  <c:v>42166</c:v>
                </c:pt>
                <c:pt idx="7188">
                  <c:v>42167</c:v>
                </c:pt>
                <c:pt idx="7189">
                  <c:v>42170</c:v>
                </c:pt>
                <c:pt idx="7190">
                  <c:v>42171</c:v>
                </c:pt>
                <c:pt idx="7191">
                  <c:v>42172</c:v>
                </c:pt>
                <c:pt idx="7192">
                  <c:v>42173</c:v>
                </c:pt>
                <c:pt idx="7193">
                  <c:v>42174</c:v>
                </c:pt>
                <c:pt idx="7194">
                  <c:v>42177</c:v>
                </c:pt>
                <c:pt idx="7195">
                  <c:v>42178</c:v>
                </c:pt>
                <c:pt idx="7196">
                  <c:v>42179</c:v>
                </c:pt>
                <c:pt idx="7197">
                  <c:v>42180</c:v>
                </c:pt>
                <c:pt idx="7198">
                  <c:v>42181</c:v>
                </c:pt>
                <c:pt idx="7199">
                  <c:v>42184</c:v>
                </c:pt>
                <c:pt idx="7200">
                  <c:v>42185</c:v>
                </c:pt>
                <c:pt idx="7201">
                  <c:v>42186</c:v>
                </c:pt>
                <c:pt idx="7202">
                  <c:v>42187</c:v>
                </c:pt>
                <c:pt idx="7203">
                  <c:v>42188</c:v>
                </c:pt>
                <c:pt idx="7204">
                  <c:v>42191</c:v>
                </c:pt>
                <c:pt idx="7205">
                  <c:v>42192</c:v>
                </c:pt>
                <c:pt idx="7206">
                  <c:v>42193</c:v>
                </c:pt>
                <c:pt idx="7207">
                  <c:v>42194</c:v>
                </c:pt>
                <c:pt idx="7208">
                  <c:v>42195</c:v>
                </c:pt>
                <c:pt idx="7209">
                  <c:v>42198</c:v>
                </c:pt>
                <c:pt idx="7210">
                  <c:v>42199</c:v>
                </c:pt>
                <c:pt idx="7211">
                  <c:v>42200</c:v>
                </c:pt>
                <c:pt idx="7212">
                  <c:v>42201</c:v>
                </c:pt>
                <c:pt idx="7213">
                  <c:v>42202</c:v>
                </c:pt>
                <c:pt idx="7214">
                  <c:v>42206</c:v>
                </c:pt>
                <c:pt idx="7215">
                  <c:v>42207</c:v>
                </c:pt>
                <c:pt idx="7216">
                  <c:v>42208</c:v>
                </c:pt>
                <c:pt idx="7217">
                  <c:v>42209</c:v>
                </c:pt>
                <c:pt idx="7218">
                  <c:v>42212</c:v>
                </c:pt>
                <c:pt idx="7219">
                  <c:v>42213</c:v>
                </c:pt>
                <c:pt idx="7220">
                  <c:v>42214</c:v>
                </c:pt>
                <c:pt idx="7221">
                  <c:v>42215</c:v>
                </c:pt>
                <c:pt idx="7222">
                  <c:v>42216</c:v>
                </c:pt>
                <c:pt idx="7223">
                  <c:v>42219</c:v>
                </c:pt>
                <c:pt idx="7224">
                  <c:v>42220</c:v>
                </c:pt>
                <c:pt idx="7225">
                  <c:v>42221</c:v>
                </c:pt>
                <c:pt idx="7226">
                  <c:v>42222</c:v>
                </c:pt>
                <c:pt idx="7227">
                  <c:v>42223</c:v>
                </c:pt>
                <c:pt idx="7228">
                  <c:v>42226</c:v>
                </c:pt>
                <c:pt idx="7229">
                  <c:v>42227</c:v>
                </c:pt>
                <c:pt idx="7230">
                  <c:v>42228</c:v>
                </c:pt>
                <c:pt idx="7231">
                  <c:v>42229</c:v>
                </c:pt>
                <c:pt idx="7232">
                  <c:v>42230</c:v>
                </c:pt>
                <c:pt idx="7233">
                  <c:v>42233</c:v>
                </c:pt>
                <c:pt idx="7234">
                  <c:v>42234</c:v>
                </c:pt>
                <c:pt idx="7235">
                  <c:v>42235</c:v>
                </c:pt>
                <c:pt idx="7236">
                  <c:v>42236</c:v>
                </c:pt>
                <c:pt idx="7237">
                  <c:v>42237</c:v>
                </c:pt>
                <c:pt idx="7238">
                  <c:v>42240</c:v>
                </c:pt>
                <c:pt idx="7239">
                  <c:v>42241</c:v>
                </c:pt>
                <c:pt idx="7240">
                  <c:v>42242</c:v>
                </c:pt>
                <c:pt idx="7241">
                  <c:v>42243</c:v>
                </c:pt>
                <c:pt idx="7242">
                  <c:v>42244</c:v>
                </c:pt>
                <c:pt idx="7243">
                  <c:v>42247</c:v>
                </c:pt>
                <c:pt idx="7244">
                  <c:v>42248</c:v>
                </c:pt>
                <c:pt idx="7245">
                  <c:v>42249</c:v>
                </c:pt>
                <c:pt idx="7246">
                  <c:v>42250</c:v>
                </c:pt>
                <c:pt idx="7247">
                  <c:v>42251</c:v>
                </c:pt>
                <c:pt idx="7248">
                  <c:v>42254</c:v>
                </c:pt>
                <c:pt idx="7249">
                  <c:v>42255</c:v>
                </c:pt>
                <c:pt idx="7250">
                  <c:v>42256</c:v>
                </c:pt>
                <c:pt idx="7251">
                  <c:v>42257</c:v>
                </c:pt>
                <c:pt idx="7252">
                  <c:v>42258</c:v>
                </c:pt>
                <c:pt idx="7253">
                  <c:v>42261</c:v>
                </c:pt>
                <c:pt idx="7254">
                  <c:v>42262</c:v>
                </c:pt>
                <c:pt idx="7255">
                  <c:v>42263</c:v>
                </c:pt>
                <c:pt idx="7256">
                  <c:v>42264</c:v>
                </c:pt>
                <c:pt idx="7257">
                  <c:v>42265</c:v>
                </c:pt>
                <c:pt idx="7258">
                  <c:v>42271</c:v>
                </c:pt>
                <c:pt idx="7259">
                  <c:v>42272</c:v>
                </c:pt>
                <c:pt idx="7260">
                  <c:v>42275</c:v>
                </c:pt>
                <c:pt idx="7261">
                  <c:v>42276</c:v>
                </c:pt>
                <c:pt idx="7262">
                  <c:v>42277</c:v>
                </c:pt>
                <c:pt idx="7263">
                  <c:v>42278</c:v>
                </c:pt>
                <c:pt idx="7264">
                  <c:v>42279</c:v>
                </c:pt>
                <c:pt idx="7265">
                  <c:v>42282</c:v>
                </c:pt>
                <c:pt idx="7266">
                  <c:v>42283</c:v>
                </c:pt>
                <c:pt idx="7267">
                  <c:v>42284</c:v>
                </c:pt>
                <c:pt idx="7268">
                  <c:v>42285</c:v>
                </c:pt>
                <c:pt idx="7269">
                  <c:v>42286</c:v>
                </c:pt>
                <c:pt idx="7270">
                  <c:v>42290</c:v>
                </c:pt>
                <c:pt idx="7271">
                  <c:v>42291</c:v>
                </c:pt>
                <c:pt idx="7272">
                  <c:v>42292</c:v>
                </c:pt>
                <c:pt idx="7273">
                  <c:v>42293</c:v>
                </c:pt>
                <c:pt idx="7274">
                  <c:v>42296</c:v>
                </c:pt>
                <c:pt idx="7275">
                  <c:v>42297</c:v>
                </c:pt>
                <c:pt idx="7276">
                  <c:v>42298</c:v>
                </c:pt>
                <c:pt idx="7277">
                  <c:v>42299</c:v>
                </c:pt>
                <c:pt idx="7278">
                  <c:v>42300</c:v>
                </c:pt>
                <c:pt idx="7279">
                  <c:v>42303</c:v>
                </c:pt>
                <c:pt idx="7280">
                  <c:v>42304</c:v>
                </c:pt>
                <c:pt idx="7281">
                  <c:v>42305</c:v>
                </c:pt>
                <c:pt idx="7282">
                  <c:v>42306</c:v>
                </c:pt>
                <c:pt idx="7283">
                  <c:v>42307</c:v>
                </c:pt>
                <c:pt idx="7284">
                  <c:v>42310</c:v>
                </c:pt>
                <c:pt idx="7285">
                  <c:v>42312</c:v>
                </c:pt>
                <c:pt idx="7286">
                  <c:v>42313</c:v>
                </c:pt>
                <c:pt idx="7287">
                  <c:v>42314</c:v>
                </c:pt>
                <c:pt idx="7288">
                  <c:v>42317</c:v>
                </c:pt>
                <c:pt idx="7289">
                  <c:v>42318</c:v>
                </c:pt>
                <c:pt idx="7290">
                  <c:v>42319</c:v>
                </c:pt>
                <c:pt idx="7291">
                  <c:v>42320</c:v>
                </c:pt>
                <c:pt idx="7292">
                  <c:v>42321</c:v>
                </c:pt>
                <c:pt idx="7293">
                  <c:v>42324</c:v>
                </c:pt>
                <c:pt idx="7294">
                  <c:v>42325</c:v>
                </c:pt>
                <c:pt idx="7295">
                  <c:v>42326</c:v>
                </c:pt>
                <c:pt idx="7296">
                  <c:v>42327</c:v>
                </c:pt>
                <c:pt idx="7297">
                  <c:v>42328</c:v>
                </c:pt>
                <c:pt idx="7298">
                  <c:v>42332</c:v>
                </c:pt>
                <c:pt idx="7299">
                  <c:v>42333</c:v>
                </c:pt>
                <c:pt idx="7300">
                  <c:v>42334</c:v>
                </c:pt>
                <c:pt idx="7301">
                  <c:v>42335</c:v>
                </c:pt>
                <c:pt idx="7302">
                  <c:v>42338</c:v>
                </c:pt>
                <c:pt idx="7303">
                  <c:v>42339</c:v>
                </c:pt>
                <c:pt idx="7304">
                  <c:v>42340</c:v>
                </c:pt>
                <c:pt idx="7305">
                  <c:v>42341</c:v>
                </c:pt>
                <c:pt idx="7306">
                  <c:v>42342</c:v>
                </c:pt>
                <c:pt idx="7307">
                  <c:v>42345</c:v>
                </c:pt>
                <c:pt idx="7308">
                  <c:v>42346</c:v>
                </c:pt>
                <c:pt idx="7309">
                  <c:v>42347</c:v>
                </c:pt>
                <c:pt idx="7310">
                  <c:v>42348</c:v>
                </c:pt>
                <c:pt idx="7311">
                  <c:v>42349</c:v>
                </c:pt>
                <c:pt idx="7312">
                  <c:v>42352</c:v>
                </c:pt>
                <c:pt idx="7313">
                  <c:v>42353</c:v>
                </c:pt>
                <c:pt idx="7314">
                  <c:v>42354</c:v>
                </c:pt>
                <c:pt idx="7315">
                  <c:v>42355</c:v>
                </c:pt>
                <c:pt idx="7316">
                  <c:v>42356</c:v>
                </c:pt>
                <c:pt idx="7317">
                  <c:v>42359</c:v>
                </c:pt>
                <c:pt idx="7318">
                  <c:v>42360</c:v>
                </c:pt>
                <c:pt idx="7319">
                  <c:v>42362</c:v>
                </c:pt>
                <c:pt idx="7320">
                  <c:v>42363</c:v>
                </c:pt>
                <c:pt idx="7321">
                  <c:v>42366</c:v>
                </c:pt>
                <c:pt idx="7322">
                  <c:v>42367</c:v>
                </c:pt>
                <c:pt idx="7323">
                  <c:v>42368</c:v>
                </c:pt>
                <c:pt idx="7324">
                  <c:v>42373</c:v>
                </c:pt>
                <c:pt idx="7325">
                  <c:v>42374</c:v>
                </c:pt>
                <c:pt idx="7326">
                  <c:v>42375</c:v>
                </c:pt>
                <c:pt idx="7327">
                  <c:v>42376</c:v>
                </c:pt>
                <c:pt idx="7328">
                  <c:v>42377</c:v>
                </c:pt>
                <c:pt idx="7329">
                  <c:v>42381</c:v>
                </c:pt>
                <c:pt idx="7330">
                  <c:v>42382</c:v>
                </c:pt>
                <c:pt idx="7331">
                  <c:v>42383</c:v>
                </c:pt>
                <c:pt idx="7332">
                  <c:v>42384</c:v>
                </c:pt>
                <c:pt idx="7333">
                  <c:v>42387</c:v>
                </c:pt>
                <c:pt idx="7334">
                  <c:v>42388</c:v>
                </c:pt>
                <c:pt idx="7335">
                  <c:v>42389</c:v>
                </c:pt>
                <c:pt idx="7336">
                  <c:v>42390</c:v>
                </c:pt>
                <c:pt idx="7337">
                  <c:v>42391</c:v>
                </c:pt>
                <c:pt idx="7338">
                  <c:v>42394</c:v>
                </c:pt>
                <c:pt idx="7339">
                  <c:v>42395</c:v>
                </c:pt>
                <c:pt idx="7340">
                  <c:v>42396</c:v>
                </c:pt>
                <c:pt idx="7341">
                  <c:v>42397</c:v>
                </c:pt>
                <c:pt idx="7342">
                  <c:v>42398</c:v>
                </c:pt>
                <c:pt idx="7343">
                  <c:v>42401</c:v>
                </c:pt>
                <c:pt idx="7344">
                  <c:v>42402</c:v>
                </c:pt>
                <c:pt idx="7345">
                  <c:v>42403</c:v>
                </c:pt>
                <c:pt idx="7346">
                  <c:v>42404</c:v>
                </c:pt>
                <c:pt idx="7347">
                  <c:v>42405</c:v>
                </c:pt>
                <c:pt idx="7348">
                  <c:v>42408</c:v>
                </c:pt>
                <c:pt idx="7349">
                  <c:v>42409</c:v>
                </c:pt>
                <c:pt idx="7350">
                  <c:v>42410</c:v>
                </c:pt>
                <c:pt idx="7351">
                  <c:v>42412</c:v>
                </c:pt>
                <c:pt idx="7352">
                  <c:v>42415</c:v>
                </c:pt>
                <c:pt idx="7353">
                  <c:v>42416</c:v>
                </c:pt>
                <c:pt idx="7354">
                  <c:v>42417</c:v>
                </c:pt>
                <c:pt idx="7355">
                  <c:v>42418</c:v>
                </c:pt>
                <c:pt idx="7356">
                  <c:v>42419</c:v>
                </c:pt>
                <c:pt idx="7357">
                  <c:v>42422</c:v>
                </c:pt>
                <c:pt idx="7358">
                  <c:v>42423</c:v>
                </c:pt>
                <c:pt idx="7359">
                  <c:v>42424</c:v>
                </c:pt>
                <c:pt idx="7360">
                  <c:v>42425</c:v>
                </c:pt>
                <c:pt idx="7361">
                  <c:v>42426</c:v>
                </c:pt>
                <c:pt idx="7362">
                  <c:v>42429</c:v>
                </c:pt>
                <c:pt idx="7363">
                  <c:v>42430</c:v>
                </c:pt>
                <c:pt idx="7364">
                  <c:v>42431</c:v>
                </c:pt>
                <c:pt idx="7365">
                  <c:v>42432</c:v>
                </c:pt>
                <c:pt idx="7366">
                  <c:v>42433</c:v>
                </c:pt>
                <c:pt idx="7367">
                  <c:v>42436</c:v>
                </c:pt>
                <c:pt idx="7368">
                  <c:v>42437</c:v>
                </c:pt>
                <c:pt idx="7369">
                  <c:v>42438</c:v>
                </c:pt>
                <c:pt idx="7370">
                  <c:v>42439</c:v>
                </c:pt>
                <c:pt idx="7371">
                  <c:v>42440</c:v>
                </c:pt>
                <c:pt idx="7372">
                  <c:v>42443</c:v>
                </c:pt>
                <c:pt idx="7373">
                  <c:v>42444</c:v>
                </c:pt>
                <c:pt idx="7374">
                  <c:v>42445</c:v>
                </c:pt>
                <c:pt idx="7375">
                  <c:v>42446</c:v>
                </c:pt>
                <c:pt idx="7376">
                  <c:v>42447</c:v>
                </c:pt>
                <c:pt idx="7377">
                  <c:v>42451</c:v>
                </c:pt>
                <c:pt idx="7378">
                  <c:v>42452</c:v>
                </c:pt>
                <c:pt idx="7379">
                  <c:v>42453</c:v>
                </c:pt>
                <c:pt idx="7380">
                  <c:v>42454</c:v>
                </c:pt>
                <c:pt idx="7381">
                  <c:v>42457</c:v>
                </c:pt>
                <c:pt idx="7382">
                  <c:v>42458</c:v>
                </c:pt>
                <c:pt idx="7383">
                  <c:v>42459</c:v>
                </c:pt>
                <c:pt idx="7384">
                  <c:v>42460</c:v>
                </c:pt>
                <c:pt idx="7385">
                  <c:v>42461</c:v>
                </c:pt>
                <c:pt idx="7386">
                  <c:v>42464</c:v>
                </c:pt>
                <c:pt idx="7387">
                  <c:v>42465</c:v>
                </c:pt>
                <c:pt idx="7388">
                  <c:v>42466</c:v>
                </c:pt>
                <c:pt idx="7389">
                  <c:v>42467</c:v>
                </c:pt>
                <c:pt idx="7390">
                  <c:v>42468</c:v>
                </c:pt>
                <c:pt idx="7391">
                  <c:v>42471</c:v>
                </c:pt>
                <c:pt idx="7392">
                  <c:v>42472</c:v>
                </c:pt>
                <c:pt idx="7393">
                  <c:v>42473</c:v>
                </c:pt>
                <c:pt idx="7394">
                  <c:v>42474</c:v>
                </c:pt>
                <c:pt idx="7395">
                  <c:v>42475</c:v>
                </c:pt>
                <c:pt idx="7396">
                  <c:v>42478</c:v>
                </c:pt>
                <c:pt idx="7397">
                  <c:v>42479</c:v>
                </c:pt>
                <c:pt idx="7398">
                  <c:v>42480</c:v>
                </c:pt>
                <c:pt idx="7399">
                  <c:v>42481</c:v>
                </c:pt>
                <c:pt idx="7400">
                  <c:v>42482</c:v>
                </c:pt>
                <c:pt idx="7401">
                  <c:v>42485</c:v>
                </c:pt>
                <c:pt idx="7402">
                  <c:v>42486</c:v>
                </c:pt>
                <c:pt idx="7403">
                  <c:v>42487</c:v>
                </c:pt>
                <c:pt idx="7404">
                  <c:v>42488</c:v>
                </c:pt>
                <c:pt idx="7405">
                  <c:v>42492</c:v>
                </c:pt>
                <c:pt idx="7406">
                  <c:v>42496</c:v>
                </c:pt>
                <c:pt idx="7407">
                  <c:v>42499</c:v>
                </c:pt>
                <c:pt idx="7408">
                  <c:v>42500</c:v>
                </c:pt>
                <c:pt idx="7409">
                  <c:v>42501</c:v>
                </c:pt>
                <c:pt idx="7410">
                  <c:v>42502</c:v>
                </c:pt>
                <c:pt idx="7411">
                  <c:v>42503</c:v>
                </c:pt>
                <c:pt idx="7412">
                  <c:v>42506</c:v>
                </c:pt>
                <c:pt idx="7413">
                  <c:v>42507</c:v>
                </c:pt>
                <c:pt idx="7414">
                  <c:v>42508</c:v>
                </c:pt>
                <c:pt idx="7415">
                  <c:v>42509</c:v>
                </c:pt>
                <c:pt idx="7416">
                  <c:v>42510</c:v>
                </c:pt>
                <c:pt idx="7417">
                  <c:v>42513</c:v>
                </c:pt>
                <c:pt idx="7418">
                  <c:v>42514</c:v>
                </c:pt>
                <c:pt idx="7419">
                  <c:v>42515</c:v>
                </c:pt>
                <c:pt idx="7420">
                  <c:v>42516</c:v>
                </c:pt>
                <c:pt idx="7421">
                  <c:v>42517</c:v>
                </c:pt>
                <c:pt idx="7422">
                  <c:v>42520</c:v>
                </c:pt>
                <c:pt idx="7423">
                  <c:v>42521</c:v>
                </c:pt>
                <c:pt idx="7424">
                  <c:v>42522</c:v>
                </c:pt>
                <c:pt idx="7425">
                  <c:v>42523</c:v>
                </c:pt>
                <c:pt idx="7426">
                  <c:v>42524</c:v>
                </c:pt>
                <c:pt idx="7427">
                  <c:v>42527</c:v>
                </c:pt>
                <c:pt idx="7428">
                  <c:v>42528</c:v>
                </c:pt>
                <c:pt idx="7429">
                  <c:v>42529</c:v>
                </c:pt>
                <c:pt idx="7430">
                  <c:v>42530</c:v>
                </c:pt>
                <c:pt idx="7431">
                  <c:v>42531</c:v>
                </c:pt>
                <c:pt idx="7432">
                  <c:v>42534</c:v>
                </c:pt>
                <c:pt idx="7433">
                  <c:v>42535</c:v>
                </c:pt>
                <c:pt idx="7434">
                  <c:v>42536</c:v>
                </c:pt>
                <c:pt idx="7435">
                  <c:v>42537</c:v>
                </c:pt>
                <c:pt idx="7436">
                  <c:v>42538</c:v>
                </c:pt>
                <c:pt idx="7437">
                  <c:v>42541</c:v>
                </c:pt>
                <c:pt idx="7438">
                  <c:v>42542</c:v>
                </c:pt>
                <c:pt idx="7439">
                  <c:v>42543</c:v>
                </c:pt>
                <c:pt idx="7440">
                  <c:v>42544</c:v>
                </c:pt>
                <c:pt idx="7441">
                  <c:v>42545</c:v>
                </c:pt>
                <c:pt idx="7442">
                  <c:v>42548</c:v>
                </c:pt>
                <c:pt idx="7443">
                  <c:v>42549</c:v>
                </c:pt>
                <c:pt idx="7444">
                  <c:v>42550</c:v>
                </c:pt>
                <c:pt idx="7445">
                  <c:v>42551</c:v>
                </c:pt>
                <c:pt idx="7446">
                  <c:v>42552</c:v>
                </c:pt>
                <c:pt idx="7447">
                  <c:v>42555</c:v>
                </c:pt>
                <c:pt idx="7448">
                  <c:v>42556</c:v>
                </c:pt>
                <c:pt idx="7449">
                  <c:v>42557</c:v>
                </c:pt>
                <c:pt idx="7450">
                  <c:v>42558</c:v>
                </c:pt>
                <c:pt idx="7451">
                  <c:v>42559</c:v>
                </c:pt>
                <c:pt idx="7452">
                  <c:v>42562</c:v>
                </c:pt>
                <c:pt idx="7453">
                  <c:v>42563</c:v>
                </c:pt>
                <c:pt idx="7454">
                  <c:v>42564</c:v>
                </c:pt>
                <c:pt idx="7455">
                  <c:v>42565</c:v>
                </c:pt>
                <c:pt idx="7456">
                  <c:v>42566</c:v>
                </c:pt>
                <c:pt idx="7457">
                  <c:v>42570</c:v>
                </c:pt>
                <c:pt idx="7458">
                  <c:v>42571</c:v>
                </c:pt>
                <c:pt idx="7459">
                  <c:v>42572</c:v>
                </c:pt>
                <c:pt idx="7460">
                  <c:v>42573</c:v>
                </c:pt>
                <c:pt idx="7461">
                  <c:v>42576</c:v>
                </c:pt>
                <c:pt idx="7462">
                  <c:v>42577</c:v>
                </c:pt>
                <c:pt idx="7463">
                  <c:v>42578</c:v>
                </c:pt>
                <c:pt idx="7464">
                  <c:v>42579</c:v>
                </c:pt>
                <c:pt idx="7465">
                  <c:v>42580</c:v>
                </c:pt>
                <c:pt idx="7466">
                  <c:v>42583</c:v>
                </c:pt>
                <c:pt idx="7467">
                  <c:v>42584</c:v>
                </c:pt>
                <c:pt idx="7468">
                  <c:v>42585</c:v>
                </c:pt>
                <c:pt idx="7469">
                  <c:v>42586</c:v>
                </c:pt>
                <c:pt idx="7470">
                  <c:v>42587</c:v>
                </c:pt>
                <c:pt idx="7471">
                  <c:v>42590</c:v>
                </c:pt>
                <c:pt idx="7472">
                  <c:v>42591</c:v>
                </c:pt>
                <c:pt idx="7473">
                  <c:v>42592</c:v>
                </c:pt>
                <c:pt idx="7474">
                  <c:v>42594</c:v>
                </c:pt>
                <c:pt idx="7475">
                  <c:v>42597</c:v>
                </c:pt>
                <c:pt idx="7476">
                  <c:v>42598</c:v>
                </c:pt>
                <c:pt idx="7477">
                  <c:v>42599</c:v>
                </c:pt>
                <c:pt idx="7478">
                  <c:v>42600</c:v>
                </c:pt>
                <c:pt idx="7479">
                  <c:v>42601</c:v>
                </c:pt>
                <c:pt idx="7480">
                  <c:v>42604</c:v>
                </c:pt>
                <c:pt idx="7481">
                  <c:v>42605</c:v>
                </c:pt>
                <c:pt idx="7482">
                  <c:v>42606</c:v>
                </c:pt>
                <c:pt idx="7483">
                  <c:v>42607</c:v>
                </c:pt>
                <c:pt idx="7484">
                  <c:v>42608</c:v>
                </c:pt>
                <c:pt idx="7485">
                  <c:v>42611</c:v>
                </c:pt>
                <c:pt idx="7486">
                  <c:v>42612</c:v>
                </c:pt>
                <c:pt idx="7487">
                  <c:v>42613</c:v>
                </c:pt>
                <c:pt idx="7488">
                  <c:v>42614</c:v>
                </c:pt>
                <c:pt idx="7489">
                  <c:v>42615</c:v>
                </c:pt>
                <c:pt idx="7490">
                  <c:v>42618</c:v>
                </c:pt>
                <c:pt idx="7491">
                  <c:v>42619</c:v>
                </c:pt>
                <c:pt idx="7492">
                  <c:v>42620</c:v>
                </c:pt>
                <c:pt idx="7493">
                  <c:v>42621</c:v>
                </c:pt>
                <c:pt idx="7494">
                  <c:v>42622</c:v>
                </c:pt>
                <c:pt idx="7495">
                  <c:v>42625</c:v>
                </c:pt>
                <c:pt idx="7496">
                  <c:v>42626</c:v>
                </c:pt>
                <c:pt idx="7497">
                  <c:v>42627</c:v>
                </c:pt>
                <c:pt idx="7498">
                  <c:v>42628</c:v>
                </c:pt>
                <c:pt idx="7499">
                  <c:v>42629</c:v>
                </c:pt>
                <c:pt idx="7500">
                  <c:v>42633</c:v>
                </c:pt>
                <c:pt idx="7501">
                  <c:v>42634</c:v>
                </c:pt>
                <c:pt idx="7502">
                  <c:v>42636</c:v>
                </c:pt>
                <c:pt idx="7503">
                  <c:v>42639</c:v>
                </c:pt>
                <c:pt idx="7504">
                  <c:v>42640</c:v>
                </c:pt>
                <c:pt idx="7505">
                  <c:v>42641</c:v>
                </c:pt>
                <c:pt idx="7506">
                  <c:v>42642</c:v>
                </c:pt>
                <c:pt idx="7507">
                  <c:v>42643</c:v>
                </c:pt>
                <c:pt idx="7508">
                  <c:v>42646</c:v>
                </c:pt>
                <c:pt idx="7509">
                  <c:v>42647</c:v>
                </c:pt>
                <c:pt idx="7510">
                  <c:v>42648</c:v>
                </c:pt>
                <c:pt idx="7511">
                  <c:v>42649</c:v>
                </c:pt>
                <c:pt idx="7512">
                  <c:v>42650</c:v>
                </c:pt>
                <c:pt idx="7513">
                  <c:v>42654</c:v>
                </c:pt>
                <c:pt idx="7514">
                  <c:v>42655</c:v>
                </c:pt>
                <c:pt idx="7515">
                  <c:v>42656</c:v>
                </c:pt>
                <c:pt idx="7516">
                  <c:v>42657</c:v>
                </c:pt>
                <c:pt idx="7517">
                  <c:v>42660</c:v>
                </c:pt>
                <c:pt idx="7518">
                  <c:v>42661</c:v>
                </c:pt>
                <c:pt idx="7519">
                  <c:v>42662</c:v>
                </c:pt>
                <c:pt idx="7520">
                  <c:v>42663</c:v>
                </c:pt>
                <c:pt idx="7521">
                  <c:v>42664</c:v>
                </c:pt>
                <c:pt idx="7522">
                  <c:v>42667</c:v>
                </c:pt>
                <c:pt idx="7523">
                  <c:v>42668</c:v>
                </c:pt>
                <c:pt idx="7524">
                  <c:v>42669</c:v>
                </c:pt>
                <c:pt idx="7525">
                  <c:v>42670</c:v>
                </c:pt>
                <c:pt idx="7526">
                  <c:v>42671</c:v>
                </c:pt>
                <c:pt idx="7527">
                  <c:v>42674</c:v>
                </c:pt>
                <c:pt idx="7528">
                  <c:v>42675</c:v>
                </c:pt>
                <c:pt idx="7529">
                  <c:v>42676</c:v>
                </c:pt>
                <c:pt idx="7530">
                  <c:v>42678</c:v>
                </c:pt>
                <c:pt idx="7531">
                  <c:v>42681</c:v>
                </c:pt>
                <c:pt idx="7532">
                  <c:v>42682</c:v>
                </c:pt>
                <c:pt idx="7533">
                  <c:v>42683</c:v>
                </c:pt>
                <c:pt idx="7534">
                  <c:v>42684</c:v>
                </c:pt>
                <c:pt idx="7535">
                  <c:v>42685</c:v>
                </c:pt>
                <c:pt idx="7536">
                  <c:v>42688</c:v>
                </c:pt>
                <c:pt idx="7537">
                  <c:v>42689</c:v>
                </c:pt>
                <c:pt idx="7538">
                  <c:v>42690</c:v>
                </c:pt>
                <c:pt idx="7539">
                  <c:v>42691</c:v>
                </c:pt>
                <c:pt idx="7540">
                  <c:v>42692</c:v>
                </c:pt>
                <c:pt idx="7541">
                  <c:v>42695</c:v>
                </c:pt>
                <c:pt idx="7542">
                  <c:v>42696</c:v>
                </c:pt>
                <c:pt idx="7543">
                  <c:v>42698</c:v>
                </c:pt>
                <c:pt idx="7544">
                  <c:v>42699</c:v>
                </c:pt>
                <c:pt idx="7545">
                  <c:v>42702</c:v>
                </c:pt>
                <c:pt idx="7546">
                  <c:v>42703</c:v>
                </c:pt>
                <c:pt idx="7547">
                  <c:v>42704</c:v>
                </c:pt>
                <c:pt idx="7548">
                  <c:v>42705</c:v>
                </c:pt>
                <c:pt idx="7549">
                  <c:v>42706</c:v>
                </c:pt>
                <c:pt idx="7550">
                  <c:v>42709</c:v>
                </c:pt>
                <c:pt idx="7551">
                  <c:v>42710</c:v>
                </c:pt>
                <c:pt idx="7552">
                  <c:v>42711</c:v>
                </c:pt>
                <c:pt idx="7553">
                  <c:v>42712</c:v>
                </c:pt>
                <c:pt idx="7554">
                  <c:v>42713</c:v>
                </c:pt>
                <c:pt idx="7555">
                  <c:v>42716</c:v>
                </c:pt>
                <c:pt idx="7556">
                  <c:v>42717</c:v>
                </c:pt>
                <c:pt idx="7557">
                  <c:v>42718</c:v>
                </c:pt>
                <c:pt idx="7558">
                  <c:v>42719</c:v>
                </c:pt>
                <c:pt idx="7559">
                  <c:v>42720</c:v>
                </c:pt>
                <c:pt idx="7560">
                  <c:v>42723</c:v>
                </c:pt>
                <c:pt idx="7561">
                  <c:v>42724</c:v>
                </c:pt>
                <c:pt idx="7562">
                  <c:v>42725</c:v>
                </c:pt>
                <c:pt idx="7563">
                  <c:v>42726</c:v>
                </c:pt>
                <c:pt idx="7564">
                  <c:v>42730</c:v>
                </c:pt>
                <c:pt idx="7565">
                  <c:v>42731</c:v>
                </c:pt>
                <c:pt idx="7566">
                  <c:v>42732</c:v>
                </c:pt>
                <c:pt idx="7567">
                  <c:v>42733</c:v>
                </c:pt>
                <c:pt idx="7568">
                  <c:v>42734</c:v>
                </c:pt>
                <c:pt idx="7569">
                  <c:v>42739</c:v>
                </c:pt>
                <c:pt idx="7570">
                  <c:v>42740</c:v>
                </c:pt>
                <c:pt idx="7571">
                  <c:v>42741</c:v>
                </c:pt>
                <c:pt idx="7572">
                  <c:v>42745</c:v>
                </c:pt>
                <c:pt idx="7573">
                  <c:v>42746</c:v>
                </c:pt>
                <c:pt idx="7574">
                  <c:v>42747</c:v>
                </c:pt>
                <c:pt idx="7575">
                  <c:v>42748</c:v>
                </c:pt>
                <c:pt idx="7576">
                  <c:v>42751</c:v>
                </c:pt>
                <c:pt idx="7577">
                  <c:v>42752</c:v>
                </c:pt>
                <c:pt idx="7578">
                  <c:v>42753</c:v>
                </c:pt>
                <c:pt idx="7579">
                  <c:v>42754</c:v>
                </c:pt>
                <c:pt idx="7580">
                  <c:v>42755</c:v>
                </c:pt>
                <c:pt idx="7581">
                  <c:v>42758</c:v>
                </c:pt>
                <c:pt idx="7582">
                  <c:v>42759</c:v>
                </c:pt>
                <c:pt idx="7583">
                  <c:v>42760</c:v>
                </c:pt>
                <c:pt idx="7584">
                  <c:v>42761</c:v>
                </c:pt>
                <c:pt idx="7585">
                  <c:v>42762</c:v>
                </c:pt>
                <c:pt idx="7586">
                  <c:v>42765</c:v>
                </c:pt>
                <c:pt idx="7587">
                  <c:v>42766</c:v>
                </c:pt>
                <c:pt idx="7588">
                  <c:v>42767</c:v>
                </c:pt>
                <c:pt idx="7589">
                  <c:v>42768</c:v>
                </c:pt>
                <c:pt idx="7590">
                  <c:v>42769</c:v>
                </c:pt>
                <c:pt idx="7591">
                  <c:v>42772</c:v>
                </c:pt>
                <c:pt idx="7592">
                  <c:v>42773</c:v>
                </c:pt>
                <c:pt idx="7593">
                  <c:v>42774</c:v>
                </c:pt>
                <c:pt idx="7594">
                  <c:v>42775</c:v>
                </c:pt>
                <c:pt idx="7595">
                  <c:v>42776</c:v>
                </c:pt>
                <c:pt idx="7596">
                  <c:v>42779</c:v>
                </c:pt>
                <c:pt idx="7597">
                  <c:v>42780</c:v>
                </c:pt>
                <c:pt idx="7598">
                  <c:v>42781</c:v>
                </c:pt>
                <c:pt idx="7599">
                  <c:v>42782</c:v>
                </c:pt>
                <c:pt idx="7600">
                  <c:v>42783</c:v>
                </c:pt>
                <c:pt idx="7601">
                  <c:v>42786</c:v>
                </c:pt>
                <c:pt idx="7602">
                  <c:v>42787</c:v>
                </c:pt>
                <c:pt idx="7603">
                  <c:v>42788</c:v>
                </c:pt>
                <c:pt idx="7604">
                  <c:v>42789</c:v>
                </c:pt>
                <c:pt idx="7605">
                  <c:v>42790</c:v>
                </c:pt>
                <c:pt idx="7606">
                  <c:v>42793</c:v>
                </c:pt>
                <c:pt idx="7607">
                  <c:v>42794</c:v>
                </c:pt>
                <c:pt idx="7608">
                  <c:v>42795</c:v>
                </c:pt>
                <c:pt idx="7609">
                  <c:v>42796</c:v>
                </c:pt>
                <c:pt idx="7610">
                  <c:v>42797</c:v>
                </c:pt>
                <c:pt idx="7611">
                  <c:v>42800</c:v>
                </c:pt>
                <c:pt idx="7612">
                  <c:v>42801</c:v>
                </c:pt>
                <c:pt idx="7613">
                  <c:v>42802</c:v>
                </c:pt>
                <c:pt idx="7614">
                  <c:v>42803</c:v>
                </c:pt>
                <c:pt idx="7615">
                  <c:v>42804</c:v>
                </c:pt>
                <c:pt idx="7616">
                  <c:v>42807</c:v>
                </c:pt>
                <c:pt idx="7617">
                  <c:v>42808</c:v>
                </c:pt>
                <c:pt idx="7618">
                  <c:v>42809</c:v>
                </c:pt>
                <c:pt idx="7619">
                  <c:v>42810</c:v>
                </c:pt>
                <c:pt idx="7620">
                  <c:v>42811</c:v>
                </c:pt>
                <c:pt idx="7621">
                  <c:v>42815</c:v>
                </c:pt>
                <c:pt idx="7622">
                  <c:v>42816</c:v>
                </c:pt>
                <c:pt idx="7623">
                  <c:v>42817</c:v>
                </c:pt>
                <c:pt idx="7624">
                  <c:v>42818</c:v>
                </c:pt>
                <c:pt idx="7625">
                  <c:v>42821</c:v>
                </c:pt>
                <c:pt idx="7626">
                  <c:v>42822</c:v>
                </c:pt>
                <c:pt idx="7627">
                  <c:v>42823</c:v>
                </c:pt>
                <c:pt idx="7628">
                  <c:v>42824</c:v>
                </c:pt>
                <c:pt idx="7629">
                  <c:v>42825</c:v>
                </c:pt>
                <c:pt idx="7630">
                  <c:v>42828</c:v>
                </c:pt>
                <c:pt idx="7631">
                  <c:v>42829</c:v>
                </c:pt>
                <c:pt idx="7632">
                  <c:v>42830</c:v>
                </c:pt>
                <c:pt idx="7633">
                  <c:v>42831</c:v>
                </c:pt>
                <c:pt idx="7634">
                  <c:v>42832</c:v>
                </c:pt>
                <c:pt idx="7635">
                  <c:v>42835</c:v>
                </c:pt>
                <c:pt idx="7636">
                  <c:v>42836</c:v>
                </c:pt>
                <c:pt idx="7637">
                  <c:v>42837</c:v>
                </c:pt>
                <c:pt idx="7638">
                  <c:v>42838</c:v>
                </c:pt>
                <c:pt idx="7639">
                  <c:v>42839</c:v>
                </c:pt>
                <c:pt idx="7640">
                  <c:v>42842</c:v>
                </c:pt>
                <c:pt idx="7641">
                  <c:v>42843</c:v>
                </c:pt>
                <c:pt idx="7642">
                  <c:v>42844</c:v>
                </c:pt>
                <c:pt idx="7643">
                  <c:v>42845</c:v>
                </c:pt>
                <c:pt idx="7644">
                  <c:v>42846</c:v>
                </c:pt>
                <c:pt idx="7645">
                  <c:v>42849</c:v>
                </c:pt>
                <c:pt idx="7646">
                  <c:v>42850</c:v>
                </c:pt>
                <c:pt idx="7647">
                  <c:v>42851</c:v>
                </c:pt>
                <c:pt idx="7648">
                  <c:v>42852</c:v>
                </c:pt>
                <c:pt idx="7649">
                  <c:v>42853</c:v>
                </c:pt>
                <c:pt idx="7650">
                  <c:v>42856</c:v>
                </c:pt>
                <c:pt idx="7651">
                  <c:v>42857</c:v>
                </c:pt>
                <c:pt idx="7652">
                  <c:v>42863</c:v>
                </c:pt>
                <c:pt idx="7653">
                  <c:v>42864</c:v>
                </c:pt>
                <c:pt idx="7654">
                  <c:v>42865</c:v>
                </c:pt>
                <c:pt idx="7655">
                  <c:v>42866</c:v>
                </c:pt>
                <c:pt idx="7656">
                  <c:v>42867</c:v>
                </c:pt>
                <c:pt idx="7657">
                  <c:v>42870</c:v>
                </c:pt>
                <c:pt idx="7658">
                  <c:v>42871</c:v>
                </c:pt>
                <c:pt idx="7659">
                  <c:v>42872</c:v>
                </c:pt>
                <c:pt idx="7660">
                  <c:v>42873</c:v>
                </c:pt>
                <c:pt idx="7661">
                  <c:v>42874</c:v>
                </c:pt>
                <c:pt idx="7662">
                  <c:v>42877</c:v>
                </c:pt>
                <c:pt idx="7663">
                  <c:v>42878</c:v>
                </c:pt>
                <c:pt idx="7664">
                  <c:v>42879</c:v>
                </c:pt>
                <c:pt idx="7665">
                  <c:v>42880</c:v>
                </c:pt>
                <c:pt idx="7666">
                  <c:v>42881</c:v>
                </c:pt>
                <c:pt idx="7667">
                  <c:v>42884</c:v>
                </c:pt>
                <c:pt idx="7668">
                  <c:v>42885</c:v>
                </c:pt>
                <c:pt idx="7669">
                  <c:v>42886</c:v>
                </c:pt>
                <c:pt idx="7670">
                  <c:v>42887</c:v>
                </c:pt>
                <c:pt idx="7671">
                  <c:v>42888</c:v>
                </c:pt>
                <c:pt idx="7672">
                  <c:v>42891</c:v>
                </c:pt>
                <c:pt idx="7673">
                  <c:v>42892</c:v>
                </c:pt>
                <c:pt idx="7674">
                  <c:v>42893</c:v>
                </c:pt>
                <c:pt idx="7675">
                  <c:v>42894</c:v>
                </c:pt>
                <c:pt idx="7676">
                  <c:v>42895</c:v>
                </c:pt>
                <c:pt idx="7677">
                  <c:v>42898</c:v>
                </c:pt>
                <c:pt idx="7678">
                  <c:v>42899</c:v>
                </c:pt>
                <c:pt idx="7679">
                  <c:v>42900</c:v>
                </c:pt>
                <c:pt idx="7680">
                  <c:v>42901</c:v>
                </c:pt>
                <c:pt idx="7681">
                  <c:v>42902</c:v>
                </c:pt>
                <c:pt idx="7682">
                  <c:v>42905</c:v>
                </c:pt>
                <c:pt idx="7683">
                  <c:v>42906</c:v>
                </c:pt>
                <c:pt idx="7684">
                  <c:v>42907</c:v>
                </c:pt>
                <c:pt idx="7685">
                  <c:v>42908</c:v>
                </c:pt>
                <c:pt idx="7686">
                  <c:v>42909</c:v>
                </c:pt>
                <c:pt idx="7687">
                  <c:v>42912</c:v>
                </c:pt>
                <c:pt idx="7688">
                  <c:v>42913</c:v>
                </c:pt>
                <c:pt idx="7689">
                  <c:v>42914</c:v>
                </c:pt>
                <c:pt idx="7690">
                  <c:v>42915</c:v>
                </c:pt>
                <c:pt idx="7691">
                  <c:v>42916</c:v>
                </c:pt>
                <c:pt idx="7692">
                  <c:v>42919</c:v>
                </c:pt>
                <c:pt idx="7693">
                  <c:v>42920</c:v>
                </c:pt>
                <c:pt idx="7694">
                  <c:v>42921</c:v>
                </c:pt>
                <c:pt idx="7695">
                  <c:v>42922</c:v>
                </c:pt>
                <c:pt idx="7696">
                  <c:v>42923</c:v>
                </c:pt>
                <c:pt idx="7697">
                  <c:v>42926</c:v>
                </c:pt>
                <c:pt idx="7698">
                  <c:v>42927</c:v>
                </c:pt>
                <c:pt idx="7699">
                  <c:v>42928</c:v>
                </c:pt>
                <c:pt idx="7700">
                  <c:v>42929</c:v>
                </c:pt>
                <c:pt idx="7701">
                  <c:v>42930</c:v>
                </c:pt>
                <c:pt idx="7702">
                  <c:v>42934</c:v>
                </c:pt>
                <c:pt idx="7703">
                  <c:v>42935</c:v>
                </c:pt>
                <c:pt idx="7704">
                  <c:v>42936</c:v>
                </c:pt>
                <c:pt idx="7705">
                  <c:v>42937</c:v>
                </c:pt>
                <c:pt idx="7706">
                  <c:v>42940</c:v>
                </c:pt>
                <c:pt idx="7707">
                  <c:v>42941</c:v>
                </c:pt>
                <c:pt idx="7708">
                  <c:v>42942</c:v>
                </c:pt>
                <c:pt idx="7709">
                  <c:v>42943</c:v>
                </c:pt>
                <c:pt idx="7710">
                  <c:v>42944</c:v>
                </c:pt>
                <c:pt idx="7711">
                  <c:v>42947</c:v>
                </c:pt>
                <c:pt idx="7712">
                  <c:v>42948</c:v>
                </c:pt>
                <c:pt idx="7713">
                  <c:v>42949</c:v>
                </c:pt>
                <c:pt idx="7714">
                  <c:v>42950</c:v>
                </c:pt>
                <c:pt idx="7715">
                  <c:v>42951</c:v>
                </c:pt>
                <c:pt idx="7716">
                  <c:v>42954</c:v>
                </c:pt>
                <c:pt idx="7717">
                  <c:v>42955</c:v>
                </c:pt>
                <c:pt idx="7718">
                  <c:v>42956</c:v>
                </c:pt>
                <c:pt idx="7719">
                  <c:v>42957</c:v>
                </c:pt>
                <c:pt idx="7720">
                  <c:v>42961</c:v>
                </c:pt>
                <c:pt idx="7721">
                  <c:v>42962</c:v>
                </c:pt>
                <c:pt idx="7722">
                  <c:v>42963</c:v>
                </c:pt>
                <c:pt idx="7723">
                  <c:v>42964</c:v>
                </c:pt>
                <c:pt idx="7724">
                  <c:v>42965</c:v>
                </c:pt>
                <c:pt idx="7725">
                  <c:v>42968</c:v>
                </c:pt>
                <c:pt idx="7726">
                  <c:v>42969</c:v>
                </c:pt>
                <c:pt idx="7727">
                  <c:v>42970</c:v>
                </c:pt>
                <c:pt idx="7728">
                  <c:v>42971</c:v>
                </c:pt>
                <c:pt idx="7729">
                  <c:v>42972</c:v>
                </c:pt>
                <c:pt idx="7730">
                  <c:v>42975</c:v>
                </c:pt>
                <c:pt idx="7731">
                  <c:v>42976</c:v>
                </c:pt>
                <c:pt idx="7732">
                  <c:v>42977</c:v>
                </c:pt>
                <c:pt idx="7733">
                  <c:v>42978</c:v>
                </c:pt>
                <c:pt idx="7734">
                  <c:v>42979</c:v>
                </c:pt>
                <c:pt idx="7735">
                  <c:v>42982</c:v>
                </c:pt>
                <c:pt idx="7736">
                  <c:v>42983</c:v>
                </c:pt>
                <c:pt idx="7737">
                  <c:v>42984</c:v>
                </c:pt>
                <c:pt idx="7738">
                  <c:v>42985</c:v>
                </c:pt>
                <c:pt idx="7739">
                  <c:v>42986</c:v>
                </c:pt>
                <c:pt idx="7740">
                  <c:v>42989</c:v>
                </c:pt>
                <c:pt idx="7741">
                  <c:v>42990</c:v>
                </c:pt>
                <c:pt idx="7742">
                  <c:v>42991</c:v>
                </c:pt>
                <c:pt idx="7743">
                  <c:v>42992</c:v>
                </c:pt>
                <c:pt idx="7744">
                  <c:v>42993</c:v>
                </c:pt>
                <c:pt idx="7745">
                  <c:v>42997</c:v>
                </c:pt>
                <c:pt idx="7746">
                  <c:v>42998</c:v>
                </c:pt>
                <c:pt idx="7747">
                  <c:v>42999</c:v>
                </c:pt>
                <c:pt idx="7748">
                  <c:v>43000</c:v>
                </c:pt>
                <c:pt idx="7749">
                  <c:v>43003</c:v>
                </c:pt>
                <c:pt idx="7750">
                  <c:v>43004</c:v>
                </c:pt>
                <c:pt idx="7751">
                  <c:v>43005</c:v>
                </c:pt>
                <c:pt idx="7752">
                  <c:v>43006</c:v>
                </c:pt>
                <c:pt idx="7753">
                  <c:v>43007</c:v>
                </c:pt>
                <c:pt idx="7754">
                  <c:v>43010</c:v>
                </c:pt>
                <c:pt idx="7755">
                  <c:v>43011</c:v>
                </c:pt>
                <c:pt idx="7756">
                  <c:v>43012</c:v>
                </c:pt>
                <c:pt idx="7757">
                  <c:v>43013</c:v>
                </c:pt>
                <c:pt idx="7758">
                  <c:v>43014</c:v>
                </c:pt>
                <c:pt idx="7759">
                  <c:v>43018</c:v>
                </c:pt>
                <c:pt idx="7760">
                  <c:v>43019</c:v>
                </c:pt>
                <c:pt idx="7761">
                  <c:v>43020</c:v>
                </c:pt>
                <c:pt idx="7762">
                  <c:v>43021</c:v>
                </c:pt>
                <c:pt idx="7763">
                  <c:v>43024</c:v>
                </c:pt>
                <c:pt idx="7764">
                  <c:v>43025</c:v>
                </c:pt>
                <c:pt idx="7765">
                  <c:v>43026</c:v>
                </c:pt>
                <c:pt idx="7766">
                  <c:v>43027</c:v>
                </c:pt>
                <c:pt idx="7767">
                  <c:v>43028</c:v>
                </c:pt>
                <c:pt idx="7768">
                  <c:v>43031</c:v>
                </c:pt>
                <c:pt idx="7769">
                  <c:v>43032</c:v>
                </c:pt>
                <c:pt idx="7770">
                  <c:v>43033</c:v>
                </c:pt>
                <c:pt idx="7771">
                  <c:v>43034</c:v>
                </c:pt>
                <c:pt idx="7772">
                  <c:v>43035</c:v>
                </c:pt>
                <c:pt idx="7773">
                  <c:v>43038</c:v>
                </c:pt>
                <c:pt idx="7774">
                  <c:v>43039</c:v>
                </c:pt>
                <c:pt idx="7775">
                  <c:v>43040</c:v>
                </c:pt>
                <c:pt idx="7776">
                  <c:v>43041</c:v>
                </c:pt>
                <c:pt idx="7777">
                  <c:v>43045</c:v>
                </c:pt>
                <c:pt idx="7778">
                  <c:v>43046</c:v>
                </c:pt>
                <c:pt idx="7779">
                  <c:v>43047</c:v>
                </c:pt>
                <c:pt idx="7780">
                  <c:v>43048</c:v>
                </c:pt>
                <c:pt idx="7781">
                  <c:v>43049</c:v>
                </c:pt>
                <c:pt idx="7782">
                  <c:v>43052</c:v>
                </c:pt>
                <c:pt idx="7783">
                  <c:v>43053</c:v>
                </c:pt>
                <c:pt idx="7784">
                  <c:v>43054</c:v>
                </c:pt>
                <c:pt idx="7785">
                  <c:v>43055</c:v>
                </c:pt>
                <c:pt idx="7786">
                  <c:v>43056</c:v>
                </c:pt>
                <c:pt idx="7787">
                  <c:v>43059</c:v>
                </c:pt>
                <c:pt idx="7788">
                  <c:v>43060</c:v>
                </c:pt>
                <c:pt idx="7789">
                  <c:v>43061</c:v>
                </c:pt>
                <c:pt idx="7790">
                  <c:v>43063</c:v>
                </c:pt>
                <c:pt idx="7791">
                  <c:v>43066</c:v>
                </c:pt>
                <c:pt idx="7792">
                  <c:v>43067</c:v>
                </c:pt>
                <c:pt idx="7793">
                  <c:v>43068</c:v>
                </c:pt>
                <c:pt idx="7794">
                  <c:v>43069</c:v>
                </c:pt>
                <c:pt idx="7795">
                  <c:v>43070</c:v>
                </c:pt>
                <c:pt idx="7796">
                  <c:v>43073</c:v>
                </c:pt>
                <c:pt idx="7797">
                  <c:v>43074</c:v>
                </c:pt>
                <c:pt idx="7798">
                  <c:v>43075</c:v>
                </c:pt>
                <c:pt idx="7799">
                  <c:v>43076</c:v>
                </c:pt>
                <c:pt idx="7800">
                  <c:v>43077</c:v>
                </c:pt>
                <c:pt idx="7801">
                  <c:v>43080</c:v>
                </c:pt>
                <c:pt idx="7802">
                  <c:v>43081</c:v>
                </c:pt>
                <c:pt idx="7803">
                  <c:v>43082</c:v>
                </c:pt>
                <c:pt idx="7804">
                  <c:v>43083</c:v>
                </c:pt>
                <c:pt idx="7805">
                  <c:v>43084</c:v>
                </c:pt>
                <c:pt idx="7806">
                  <c:v>43087</c:v>
                </c:pt>
                <c:pt idx="7807">
                  <c:v>43088</c:v>
                </c:pt>
                <c:pt idx="7808">
                  <c:v>43089</c:v>
                </c:pt>
                <c:pt idx="7809">
                  <c:v>43090</c:v>
                </c:pt>
                <c:pt idx="7810">
                  <c:v>43091</c:v>
                </c:pt>
                <c:pt idx="7811">
                  <c:v>43094</c:v>
                </c:pt>
                <c:pt idx="7812">
                  <c:v>43095</c:v>
                </c:pt>
                <c:pt idx="7813">
                  <c:v>43096</c:v>
                </c:pt>
                <c:pt idx="7814">
                  <c:v>43097</c:v>
                </c:pt>
                <c:pt idx="7815">
                  <c:v>43098</c:v>
                </c:pt>
                <c:pt idx="7816">
                  <c:v>43104</c:v>
                </c:pt>
                <c:pt idx="7817">
                  <c:v>43105</c:v>
                </c:pt>
                <c:pt idx="7818">
                  <c:v>43109</c:v>
                </c:pt>
                <c:pt idx="7819">
                  <c:v>43110</c:v>
                </c:pt>
                <c:pt idx="7820">
                  <c:v>43111</c:v>
                </c:pt>
                <c:pt idx="7821">
                  <c:v>43112</c:v>
                </c:pt>
                <c:pt idx="7822">
                  <c:v>43115</c:v>
                </c:pt>
                <c:pt idx="7823">
                  <c:v>43116</c:v>
                </c:pt>
                <c:pt idx="7824">
                  <c:v>43117</c:v>
                </c:pt>
                <c:pt idx="7825">
                  <c:v>43118</c:v>
                </c:pt>
                <c:pt idx="7826">
                  <c:v>43119</c:v>
                </c:pt>
                <c:pt idx="7827">
                  <c:v>43122</c:v>
                </c:pt>
                <c:pt idx="7828">
                  <c:v>43123</c:v>
                </c:pt>
                <c:pt idx="7829">
                  <c:v>43124</c:v>
                </c:pt>
                <c:pt idx="7830">
                  <c:v>43125</c:v>
                </c:pt>
                <c:pt idx="7831">
                  <c:v>43126</c:v>
                </c:pt>
                <c:pt idx="7832">
                  <c:v>43129</c:v>
                </c:pt>
                <c:pt idx="7833">
                  <c:v>43130</c:v>
                </c:pt>
                <c:pt idx="7834">
                  <c:v>43131</c:v>
                </c:pt>
                <c:pt idx="7835">
                  <c:v>43132</c:v>
                </c:pt>
                <c:pt idx="7836">
                  <c:v>43133</c:v>
                </c:pt>
                <c:pt idx="7837">
                  <c:v>43136</c:v>
                </c:pt>
                <c:pt idx="7838">
                  <c:v>43137</c:v>
                </c:pt>
                <c:pt idx="7839">
                  <c:v>43138</c:v>
                </c:pt>
                <c:pt idx="7840">
                  <c:v>43139</c:v>
                </c:pt>
                <c:pt idx="7841">
                  <c:v>43140</c:v>
                </c:pt>
                <c:pt idx="7842">
                  <c:v>43144</c:v>
                </c:pt>
                <c:pt idx="7843">
                  <c:v>43145</c:v>
                </c:pt>
                <c:pt idx="7844">
                  <c:v>43146</c:v>
                </c:pt>
                <c:pt idx="7845">
                  <c:v>43147</c:v>
                </c:pt>
                <c:pt idx="7846">
                  <c:v>43150</c:v>
                </c:pt>
                <c:pt idx="7847">
                  <c:v>43151</c:v>
                </c:pt>
                <c:pt idx="7848">
                  <c:v>43152</c:v>
                </c:pt>
                <c:pt idx="7849">
                  <c:v>43153</c:v>
                </c:pt>
                <c:pt idx="7850">
                  <c:v>43154</c:v>
                </c:pt>
                <c:pt idx="7851">
                  <c:v>43157</c:v>
                </c:pt>
                <c:pt idx="7852">
                  <c:v>43158</c:v>
                </c:pt>
                <c:pt idx="7853">
                  <c:v>43159</c:v>
                </c:pt>
                <c:pt idx="7854">
                  <c:v>43160</c:v>
                </c:pt>
                <c:pt idx="7855">
                  <c:v>43161</c:v>
                </c:pt>
                <c:pt idx="7856">
                  <c:v>43164</c:v>
                </c:pt>
                <c:pt idx="7857">
                  <c:v>43165</c:v>
                </c:pt>
                <c:pt idx="7858">
                  <c:v>43166</c:v>
                </c:pt>
                <c:pt idx="7859">
                  <c:v>43167</c:v>
                </c:pt>
                <c:pt idx="7860">
                  <c:v>43168</c:v>
                </c:pt>
                <c:pt idx="7861">
                  <c:v>43171</c:v>
                </c:pt>
                <c:pt idx="7862">
                  <c:v>43172</c:v>
                </c:pt>
                <c:pt idx="7863">
                  <c:v>43173</c:v>
                </c:pt>
                <c:pt idx="7864">
                  <c:v>43174</c:v>
                </c:pt>
                <c:pt idx="7865">
                  <c:v>43175</c:v>
                </c:pt>
                <c:pt idx="7866">
                  <c:v>43178</c:v>
                </c:pt>
                <c:pt idx="7867">
                  <c:v>43179</c:v>
                </c:pt>
                <c:pt idx="7868">
                  <c:v>43181</c:v>
                </c:pt>
                <c:pt idx="7869">
                  <c:v>43182</c:v>
                </c:pt>
                <c:pt idx="7870">
                  <c:v>43185</c:v>
                </c:pt>
                <c:pt idx="7871">
                  <c:v>43186</c:v>
                </c:pt>
                <c:pt idx="7872">
                  <c:v>43187</c:v>
                </c:pt>
                <c:pt idx="7873">
                  <c:v>43188</c:v>
                </c:pt>
                <c:pt idx="7874">
                  <c:v>43189</c:v>
                </c:pt>
                <c:pt idx="7875">
                  <c:v>43192</c:v>
                </c:pt>
                <c:pt idx="7876">
                  <c:v>43193</c:v>
                </c:pt>
                <c:pt idx="7877">
                  <c:v>43194</c:v>
                </c:pt>
                <c:pt idx="7878">
                  <c:v>43195</c:v>
                </c:pt>
                <c:pt idx="7879">
                  <c:v>43196</c:v>
                </c:pt>
                <c:pt idx="7880">
                  <c:v>43199</c:v>
                </c:pt>
                <c:pt idx="7881">
                  <c:v>43200</c:v>
                </c:pt>
                <c:pt idx="7882">
                  <c:v>43201</c:v>
                </c:pt>
                <c:pt idx="7883">
                  <c:v>43202</c:v>
                </c:pt>
                <c:pt idx="7884">
                  <c:v>43203</c:v>
                </c:pt>
                <c:pt idx="7885">
                  <c:v>43206</c:v>
                </c:pt>
                <c:pt idx="7886">
                  <c:v>43207</c:v>
                </c:pt>
                <c:pt idx="7887">
                  <c:v>43208</c:v>
                </c:pt>
                <c:pt idx="7888">
                  <c:v>43209</c:v>
                </c:pt>
                <c:pt idx="7889">
                  <c:v>43210</c:v>
                </c:pt>
                <c:pt idx="7890">
                  <c:v>43213</c:v>
                </c:pt>
                <c:pt idx="7891">
                  <c:v>43214</c:v>
                </c:pt>
                <c:pt idx="7892">
                  <c:v>43215</c:v>
                </c:pt>
                <c:pt idx="7893">
                  <c:v>43216</c:v>
                </c:pt>
                <c:pt idx="7894">
                  <c:v>43217</c:v>
                </c:pt>
                <c:pt idx="7895">
                  <c:v>43221</c:v>
                </c:pt>
                <c:pt idx="7896">
                  <c:v>43222</c:v>
                </c:pt>
                <c:pt idx="7897">
                  <c:v>43227</c:v>
                </c:pt>
                <c:pt idx="7898">
                  <c:v>43228</c:v>
                </c:pt>
                <c:pt idx="7899">
                  <c:v>43229</c:v>
                </c:pt>
                <c:pt idx="7900">
                  <c:v>43230</c:v>
                </c:pt>
                <c:pt idx="7901">
                  <c:v>43231</c:v>
                </c:pt>
                <c:pt idx="7902">
                  <c:v>43234</c:v>
                </c:pt>
                <c:pt idx="7903">
                  <c:v>43235</c:v>
                </c:pt>
                <c:pt idx="7904">
                  <c:v>43236</c:v>
                </c:pt>
                <c:pt idx="7905">
                  <c:v>43237</c:v>
                </c:pt>
                <c:pt idx="7906">
                  <c:v>43238</c:v>
                </c:pt>
                <c:pt idx="7907">
                  <c:v>43241</c:v>
                </c:pt>
                <c:pt idx="7908">
                  <c:v>43242</c:v>
                </c:pt>
                <c:pt idx="7909">
                  <c:v>43243</c:v>
                </c:pt>
                <c:pt idx="7910">
                  <c:v>43244</c:v>
                </c:pt>
                <c:pt idx="7911">
                  <c:v>43245</c:v>
                </c:pt>
                <c:pt idx="7912">
                  <c:v>43248</c:v>
                </c:pt>
                <c:pt idx="7913">
                  <c:v>43249</c:v>
                </c:pt>
                <c:pt idx="7914">
                  <c:v>43250</c:v>
                </c:pt>
                <c:pt idx="7915">
                  <c:v>43251</c:v>
                </c:pt>
                <c:pt idx="7916">
                  <c:v>43252</c:v>
                </c:pt>
                <c:pt idx="7917">
                  <c:v>43255</c:v>
                </c:pt>
                <c:pt idx="7918">
                  <c:v>43256</c:v>
                </c:pt>
                <c:pt idx="7919">
                  <c:v>43257</c:v>
                </c:pt>
                <c:pt idx="7920">
                  <c:v>43258</c:v>
                </c:pt>
                <c:pt idx="7921">
                  <c:v>43259</c:v>
                </c:pt>
                <c:pt idx="7922">
                  <c:v>43262</c:v>
                </c:pt>
                <c:pt idx="7923">
                  <c:v>43263</c:v>
                </c:pt>
                <c:pt idx="7924">
                  <c:v>43264</c:v>
                </c:pt>
                <c:pt idx="7925">
                  <c:v>43265</c:v>
                </c:pt>
                <c:pt idx="7926">
                  <c:v>43266</c:v>
                </c:pt>
                <c:pt idx="7927">
                  <c:v>43269</c:v>
                </c:pt>
                <c:pt idx="7928">
                  <c:v>43270</c:v>
                </c:pt>
                <c:pt idx="7929">
                  <c:v>43271</c:v>
                </c:pt>
                <c:pt idx="7930">
                  <c:v>43272</c:v>
                </c:pt>
                <c:pt idx="7931">
                  <c:v>43273</c:v>
                </c:pt>
                <c:pt idx="7932">
                  <c:v>43276</c:v>
                </c:pt>
                <c:pt idx="7933">
                  <c:v>43277</c:v>
                </c:pt>
                <c:pt idx="7934">
                  <c:v>43278</c:v>
                </c:pt>
                <c:pt idx="7935">
                  <c:v>43279</c:v>
                </c:pt>
                <c:pt idx="7936">
                  <c:v>43280</c:v>
                </c:pt>
                <c:pt idx="7937">
                  <c:v>43283</c:v>
                </c:pt>
                <c:pt idx="7938">
                  <c:v>43284</c:v>
                </c:pt>
                <c:pt idx="7939">
                  <c:v>43285</c:v>
                </c:pt>
                <c:pt idx="7940">
                  <c:v>43286</c:v>
                </c:pt>
                <c:pt idx="7941">
                  <c:v>43287</c:v>
                </c:pt>
                <c:pt idx="7942">
                  <c:v>43290</c:v>
                </c:pt>
                <c:pt idx="7943">
                  <c:v>43291</c:v>
                </c:pt>
                <c:pt idx="7944">
                  <c:v>43292</c:v>
                </c:pt>
                <c:pt idx="7945">
                  <c:v>43293</c:v>
                </c:pt>
                <c:pt idx="7946">
                  <c:v>43294</c:v>
                </c:pt>
                <c:pt idx="7947">
                  <c:v>43298</c:v>
                </c:pt>
                <c:pt idx="7948">
                  <c:v>43299</c:v>
                </c:pt>
                <c:pt idx="7949">
                  <c:v>43300</c:v>
                </c:pt>
                <c:pt idx="7950">
                  <c:v>43301</c:v>
                </c:pt>
                <c:pt idx="7951">
                  <c:v>43304</c:v>
                </c:pt>
                <c:pt idx="7952">
                  <c:v>43305</c:v>
                </c:pt>
                <c:pt idx="7953">
                  <c:v>43306</c:v>
                </c:pt>
                <c:pt idx="7954">
                  <c:v>43307</c:v>
                </c:pt>
                <c:pt idx="7955">
                  <c:v>43308</c:v>
                </c:pt>
                <c:pt idx="7956">
                  <c:v>43311</c:v>
                </c:pt>
                <c:pt idx="7957">
                  <c:v>43312</c:v>
                </c:pt>
                <c:pt idx="7958">
                  <c:v>43313</c:v>
                </c:pt>
                <c:pt idx="7959">
                  <c:v>43314</c:v>
                </c:pt>
                <c:pt idx="7960">
                  <c:v>43315</c:v>
                </c:pt>
                <c:pt idx="7961">
                  <c:v>43318</c:v>
                </c:pt>
                <c:pt idx="7962">
                  <c:v>43319</c:v>
                </c:pt>
                <c:pt idx="7963">
                  <c:v>43320</c:v>
                </c:pt>
                <c:pt idx="7964">
                  <c:v>43321</c:v>
                </c:pt>
                <c:pt idx="7965">
                  <c:v>43322</c:v>
                </c:pt>
                <c:pt idx="7966">
                  <c:v>43325</c:v>
                </c:pt>
                <c:pt idx="7967">
                  <c:v>43326</c:v>
                </c:pt>
                <c:pt idx="7968">
                  <c:v>43327</c:v>
                </c:pt>
                <c:pt idx="7969">
                  <c:v>43328</c:v>
                </c:pt>
                <c:pt idx="7970">
                  <c:v>43329</c:v>
                </c:pt>
                <c:pt idx="7971">
                  <c:v>43332</c:v>
                </c:pt>
                <c:pt idx="7972">
                  <c:v>43333</c:v>
                </c:pt>
                <c:pt idx="7973">
                  <c:v>43334</c:v>
                </c:pt>
                <c:pt idx="7974">
                  <c:v>43335</c:v>
                </c:pt>
                <c:pt idx="7975">
                  <c:v>43336</c:v>
                </c:pt>
                <c:pt idx="7976">
                  <c:v>43339</c:v>
                </c:pt>
                <c:pt idx="7977">
                  <c:v>43340</c:v>
                </c:pt>
                <c:pt idx="7978">
                  <c:v>43341</c:v>
                </c:pt>
                <c:pt idx="7979">
                  <c:v>43342</c:v>
                </c:pt>
                <c:pt idx="7980">
                  <c:v>43343</c:v>
                </c:pt>
                <c:pt idx="7981">
                  <c:v>43346</c:v>
                </c:pt>
                <c:pt idx="7982">
                  <c:v>43347</c:v>
                </c:pt>
                <c:pt idx="7983">
                  <c:v>43348</c:v>
                </c:pt>
                <c:pt idx="7984">
                  <c:v>43349</c:v>
                </c:pt>
                <c:pt idx="7985">
                  <c:v>43350</c:v>
                </c:pt>
                <c:pt idx="7986">
                  <c:v>43353</c:v>
                </c:pt>
                <c:pt idx="7987">
                  <c:v>43354</c:v>
                </c:pt>
                <c:pt idx="7988">
                  <c:v>43355</c:v>
                </c:pt>
                <c:pt idx="7989">
                  <c:v>43356</c:v>
                </c:pt>
                <c:pt idx="7990">
                  <c:v>43357</c:v>
                </c:pt>
                <c:pt idx="7991">
                  <c:v>43361</c:v>
                </c:pt>
                <c:pt idx="7992">
                  <c:v>43362</c:v>
                </c:pt>
                <c:pt idx="7993">
                  <c:v>43363</c:v>
                </c:pt>
                <c:pt idx="7994">
                  <c:v>43364</c:v>
                </c:pt>
                <c:pt idx="7995">
                  <c:v>43368</c:v>
                </c:pt>
                <c:pt idx="7996">
                  <c:v>43369</c:v>
                </c:pt>
                <c:pt idx="7997">
                  <c:v>43370</c:v>
                </c:pt>
                <c:pt idx="7998">
                  <c:v>43371</c:v>
                </c:pt>
                <c:pt idx="7999">
                  <c:v>43374</c:v>
                </c:pt>
                <c:pt idx="8000">
                  <c:v>43375</c:v>
                </c:pt>
                <c:pt idx="8001">
                  <c:v>43376</c:v>
                </c:pt>
                <c:pt idx="8002">
                  <c:v>43377</c:v>
                </c:pt>
                <c:pt idx="8003">
                  <c:v>43378</c:v>
                </c:pt>
                <c:pt idx="8004">
                  <c:v>43382</c:v>
                </c:pt>
                <c:pt idx="8005">
                  <c:v>43383</c:v>
                </c:pt>
                <c:pt idx="8006">
                  <c:v>43384</c:v>
                </c:pt>
                <c:pt idx="8007">
                  <c:v>43385</c:v>
                </c:pt>
                <c:pt idx="8008">
                  <c:v>43388</c:v>
                </c:pt>
                <c:pt idx="8009">
                  <c:v>43389</c:v>
                </c:pt>
                <c:pt idx="8010">
                  <c:v>43390</c:v>
                </c:pt>
                <c:pt idx="8011">
                  <c:v>43391</c:v>
                </c:pt>
                <c:pt idx="8012">
                  <c:v>43392</c:v>
                </c:pt>
                <c:pt idx="8013">
                  <c:v>43395</c:v>
                </c:pt>
                <c:pt idx="8014">
                  <c:v>43396</c:v>
                </c:pt>
                <c:pt idx="8015">
                  <c:v>43397</c:v>
                </c:pt>
                <c:pt idx="8016">
                  <c:v>43398</c:v>
                </c:pt>
                <c:pt idx="8017">
                  <c:v>43399</c:v>
                </c:pt>
                <c:pt idx="8018">
                  <c:v>43402</c:v>
                </c:pt>
                <c:pt idx="8019">
                  <c:v>43403</c:v>
                </c:pt>
                <c:pt idx="8020">
                  <c:v>43404</c:v>
                </c:pt>
                <c:pt idx="8021">
                  <c:v>43405</c:v>
                </c:pt>
                <c:pt idx="8022">
                  <c:v>43406</c:v>
                </c:pt>
                <c:pt idx="8023">
                  <c:v>43409</c:v>
                </c:pt>
                <c:pt idx="8024">
                  <c:v>43410</c:v>
                </c:pt>
                <c:pt idx="8025">
                  <c:v>43411</c:v>
                </c:pt>
                <c:pt idx="8026">
                  <c:v>43412</c:v>
                </c:pt>
                <c:pt idx="8027">
                  <c:v>43413</c:v>
                </c:pt>
                <c:pt idx="8028">
                  <c:v>43416</c:v>
                </c:pt>
                <c:pt idx="8029">
                  <c:v>43417</c:v>
                </c:pt>
                <c:pt idx="8030">
                  <c:v>43418</c:v>
                </c:pt>
                <c:pt idx="8031">
                  <c:v>43419</c:v>
                </c:pt>
                <c:pt idx="8032">
                  <c:v>43420</c:v>
                </c:pt>
                <c:pt idx="8033">
                  <c:v>43423</c:v>
                </c:pt>
                <c:pt idx="8034">
                  <c:v>43424</c:v>
                </c:pt>
                <c:pt idx="8035">
                  <c:v>43425</c:v>
                </c:pt>
                <c:pt idx="8036">
                  <c:v>43426</c:v>
                </c:pt>
                <c:pt idx="8037">
                  <c:v>43430</c:v>
                </c:pt>
                <c:pt idx="8038">
                  <c:v>43431</c:v>
                </c:pt>
                <c:pt idx="8039">
                  <c:v>43432</c:v>
                </c:pt>
                <c:pt idx="8040">
                  <c:v>43433</c:v>
                </c:pt>
                <c:pt idx="8041">
                  <c:v>43434</c:v>
                </c:pt>
                <c:pt idx="8042">
                  <c:v>43437</c:v>
                </c:pt>
                <c:pt idx="8043">
                  <c:v>43438</c:v>
                </c:pt>
                <c:pt idx="8044">
                  <c:v>43439</c:v>
                </c:pt>
                <c:pt idx="8045">
                  <c:v>43440</c:v>
                </c:pt>
                <c:pt idx="8046">
                  <c:v>43441</c:v>
                </c:pt>
                <c:pt idx="8047">
                  <c:v>43444</c:v>
                </c:pt>
                <c:pt idx="8048">
                  <c:v>43445</c:v>
                </c:pt>
                <c:pt idx="8049">
                  <c:v>43446</c:v>
                </c:pt>
                <c:pt idx="8050">
                  <c:v>43447</c:v>
                </c:pt>
                <c:pt idx="8051">
                  <c:v>43448</c:v>
                </c:pt>
                <c:pt idx="8052">
                  <c:v>43451</c:v>
                </c:pt>
                <c:pt idx="8053">
                  <c:v>43452</c:v>
                </c:pt>
                <c:pt idx="8054">
                  <c:v>43453</c:v>
                </c:pt>
                <c:pt idx="8055">
                  <c:v>43454</c:v>
                </c:pt>
                <c:pt idx="8056">
                  <c:v>43455</c:v>
                </c:pt>
                <c:pt idx="8057">
                  <c:v>43459</c:v>
                </c:pt>
                <c:pt idx="8058">
                  <c:v>43460</c:v>
                </c:pt>
                <c:pt idx="8059">
                  <c:v>43461</c:v>
                </c:pt>
                <c:pt idx="8060">
                  <c:v>43462</c:v>
                </c:pt>
                <c:pt idx="8061">
                  <c:v>43469</c:v>
                </c:pt>
                <c:pt idx="8062">
                  <c:v>43472</c:v>
                </c:pt>
                <c:pt idx="8063">
                  <c:v>43473</c:v>
                </c:pt>
                <c:pt idx="8064">
                  <c:v>43474</c:v>
                </c:pt>
                <c:pt idx="8065">
                  <c:v>43475</c:v>
                </c:pt>
                <c:pt idx="8066">
                  <c:v>43476</c:v>
                </c:pt>
                <c:pt idx="8067">
                  <c:v>43480</c:v>
                </c:pt>
                <c:pt idx="8068">
                  <c:v>43481</c:v>
                </c:pt>
                <c:pt idx="8069">
                  <c:v>43482</c:v>
                </c:pt>
                <c:pt idx="8070">
                  <c:v>43483</c:v>
                </c:pt>
                <c:pt idx="8071">
                  <c:v>43486</c:v>
                </c:pt>
                <c:pt idx="8072">
                  <c:v>43487</c:v>
                </c:pt>
                <c:pt idx="8073">
                  <c:v>43488</c:v>
                </c:pt>
                <c:pt idx="8074">
                  <c:v>43489</c:v>
                </c:pt>
                <c:pt idx="8075">
                  <c:v>43490</c:v>
                </c:pt>
                <c:pt idx="8076">
                  <c:v>43493</c:v>
                </c:pt>
                <c:pt idx="8077">
                  <c:v>43494</c:v>
                </c:pt>
                <c:pt idx="8078">
                  <c:v>43495</c:v>
                </c:pt>
                <c:pt idx="8079">
                  <c:v>43496</c:v>
                </c:pt>
                <c:pt idx="8080">
                  <c:v>43497</c:v>
                </c:pt>
                <c:pt idx="8081">
                  <c:v>43500</c:v>
                </c:pt>
                <c:pt idx="8082">
                  <c:v>43501</c:v>
                </c:pt>
                <c:pt idx="8083">
                  <c:v>43502</c:v>
                </c:pt>
                <c:pt idx="8084">
                  <c:v>43503</c:v>
                </c:pt>
                <c:pt idx="8085">
                  <c:v>43504</c:v>
                </c:pt>
                <c:pt idx="8086">
                  <c:v>43508</c:v>
                </c:pt>
                <c:pt idx="8087">
                  <c:v>43509</c:v>
                </c:pt>
                <c:pt idx="8088">
                  <c:v>43510</c:v>
                </c:pt>
                <c:pt idx="8089">
                  <c:v>43511</c:v>
                </c:pt>
                <c:pt idx="8090">
                  <c:v>43514</c:v>
                </c:pt>
                <c:pt idx="8091">
                  <c:v>43515</c:v>
                </c:pt>
                <c:pt idx="8092">
                  <c:v>43516</c:v>
                </c:pt>
                <c:pt idx="8093">
                  <c:v>43517</c:v>
                </c:pt>
                <c:pt idx="8094">
                  <c:v>43518</c:v>
                </c:pt>
                <c:pt idx="8095">
                  <c:v>43521</c:v>
                </c:pt>
                <c:pt idx="8096">
                  <c:v>43522</c:v>
                </c:pt>
                <c:pt idx="8097">
                  <c:v>43523</c:v>
                </c:pt>
                <c:pt idx="8098">
                  <c:v>43524</c:v>
                </c:pt>
                <c:pt idx="8099">
                  <c:v>43525</c:v>
                </c:pt>
                <c:pt idx="8100">
                  <c:v>43528</c:v>
                </c:pt>
                <c:pt idx="8101">
                  <c:v>43529</c:v>
                </c:pt>
                <c:pt idx="8102">
                  <c:v>43530</c:v>
                </c:pt>
                <c:pt idx="8103">
                  <c:v>43531</c:v>
                </c:pt>
                <c:pt idx="8104">
                  <c:v>43532</c:v>
                </c:pt>
                <c:pt idx="8105">
                  <c:v>43535</c:v>
                </c:pt>
                <c:pt idx="8106">
                  <c:v>43536</c:v>
                </c:pt>
                <c:pt idx="8107">
                  <c:v>43537</c:v>
                </c:pt>
                <c:pt idx="8108">
                  <c:v>43538</c:v>
                </c:pt>
                <c:pt idx="8109">
                  <c:v>43539</c:v>
                </c:pt>
                <c:pt idx="8110">
                  <c:v>43542</c:v>
                </c:pt>
                <c:pt idx="8111">
                  <c:v>43543</c:v>
                </c:pt>
                <c:pt idx="8112">
                  <c:v>43544</c:v>
                </c:pt>
                <c:pt idx="8113">
                  <c:v>43546</c:v>
                </c:pt>
                <c:pt idx="8114">
                  <c:v>43549</c:v>
                </c:pt>
                <c:pt idx="8115">
                  <c:v>43550</c:v>
                </c:pt>
                <c:pt idx="8116">
                  <c:v>43551</c:v>
                </c:pt>
                <c:pt idx="8117">
                  <c:v>43552</c:v>
                </c:pt>
                <c:pt idx="8118">
                  <c:v>43553</c:v>
                </c:pt>
                <c:pt idx="8119">
                  <c:v>43556</c:v>
                </c:pt>
                <c:pt idx="8120">
                  <c:v>43557</c:v>
                </c:pt>
                <c:pt idx="8121">
                  <c:v>43558</c:v>
                </c:pt>
                <c:pt idx="8122">
                  <c:v>43559</c:v>
                </c:pt>
                <c:pt idx="8123">
                  <c:v>43560</c:v>
                </c:pt>
                <c:pt idx="8124">
                  <c:v>43563</c:v>
                </c:pt>
                <c:pt idx="8125">
                  <c:v>43564</c:v>
                </c:pt>
                <c:pt idx="8126">
                  <c:v>43565</c:v>
                </c:pt>
                <c:pt idx="8127">
                  <c:v>43566</c:v>
                </c:pt>
                <c:pt idx="8128">
                  <c:v>43567</c:v>
                </c:pt>
                <c:pt idx="8129">
                  <c:v>43570</c:v>
                </c:pt>
                <c:pt idx="8130">
                  <c:v>43571</c:v>
                </c:pt>
                <c:pt idx="8131">
                  <c:v>43572</c:v>
                </c:pt>
                <c:pt idx="8132">
                  <c:v>43573</c:v>
                </c:pt>
                <c:pt idx="8133">
                  <c:v>43574</c:v>
                </c:pt>
                <c:pt idx="8134">
                  <c:v>43577</c:v>
                </c:pt>
                <c:pt idx="8135">
                  <c:v>43578</c:v>
                </c:pt>
                <c:pt idx="8136">
                  <c:v>43579</c:v>
                </c:pt>
                <c:pt idx="8137">
                  <c:v>43580</c:v>
                </c:pt>
                <c:pt idx="8138">
                  <c:v>43581</c:v>
                </c:pt>
                <c:pt idx="8139">
                  <c:v>43592</c:v>
                </c:pt>
                <c:pt idx="8140">
                  <c:v>43593</c:v>
                </c:pt>
                <c:pt idx="8141">
                  <c:v>43594</c:v>
                </c:pt>
                <c:pt idx="8142">
                  <c:v>43595</c:v>
                </c:pt>
                <c:pt idx="8143">
                  <c:v>43598</c:v>
                </c:pt>
                <c:pt idx="8144">
                  <c:v>43599</c:v>
                </c:pt>
                <c:pt idx="8145">
                  <c:v>43600</c:v>
                </c:pt>
                <c:pt idx="8146">
                  <c:v>43601</c:v>
                </c:pt>
                <c:pt idx="8147">
                  <c:v>43602</c:v>
                </c:pt>
                <c:pt idx="8148">
                  <c:v>43605</c:v>
                </c:pt>
                <c:pt idx="8149">
                  <c:v>43606</c:v>
                </c:pt>
                <c:pt idx="8150">
                  <c:v>43607</c:v>
                </c:pt>
                <c:pt idx="8151">
                  <c:v>43608</c:v>
                </c:pt>
                <c:pt idx="8152">
                  <c:v>43609</c:v>
                </c:pt>
                <c:pt idx="8153">
                  <c:v>43612</c:v>
                </c:pt>
                <c:pt idx="8154">
                  <c:v>43613</c:v>
                </c:pt>
                <c:pt idx="8155">
                  <c:v>43614</c:v>
                </c:pt>
                <c:pt idx="8156">
                  <c:v>43615</c:v>
                </c:pt>
                <c:pt idx="8157">
                  <c:v>43616</c:v>
                </c:pt>
                <c:pt idx="8158">
                  <c:v>43619</c:v>
                </c:pt>
                <c:pt idx="8159">
                  <c:v>43620</c:v>
                </c:pt>
                <c:pt idx="8160">
                  <c:v>43621</c:v>
                </c:pt>
                <c:pt idx="8161">
                  <c:v>43622</c:v>
                </c:pt>
                <c:pt idx="8162">
                  <c:v>43623</c:v>
                </c:pt>
                <c:pt idx="8163">
                  <c:v>43626</c:v>
                </c:pt>
                <c:pt idx="8164">
                  <c:v>43627</c:v>
                </c:pt>
                <c:pt idx="8165">
                  <c:v>43628</c:v>
                </c:pt>
                <c:pt idx="8166">
                  <c:v>43629</c:v>
                </c:pt>
                <c:pt idx="8167">
                  <c:v>43630</c:v>
                </c:pt>
                <c:pt idx="8168">
                  <c:v>43633</c:v>
                </c:pt>
                <c:pt idx="8169">
                  <c:v>43634</c:v>
                </c:pt>
                <c:pt idx="8170">
                  <c:v>43635</c:v>
                </c:pt>
                <c:pt idx="8171">
                  <c:v>43636</c:v>
                </c:pt>
                <c:pt idx="8172">
                  <c:v>43637</c:v>
                </c:pt>
                <c:pt idx="8173">
                  <c:v>43640</c:v>
                </c:pt>
                <c:pt idx="8174">
                  <c:v>43641</c:v>
                </c:pt>
                <c:pt idx="8175">
                  <c:v>43642</c:v>
                </c:pt>
                <c:pt idx="8176">
                  <c:v>43643</c:v>
                </c:pt>
                <c:pt idx="8177">
                  <c:v>43644</c:v>
                </c:pt>
                <c:pt idx="8178">
                  <c:v>43647</c:v>
                </c:pt>
                <c:pt idx="8179">
                  <c:v>43648</c:v>
                </c:pt>
                <c:pt idx="8180">
                  <c:v>43649</c:v>
                </c:pt>
                <c:pt idx="8181">
                  <c:v>43650</c:v>
                </c:pt>
                <c:pt idx="8182">
                  <c:v>43651</c:v>
                </c:pt>
                <c:pt idx="8183">
                  <c:v>43654</c:v>
                </c:pt>
                <c:pt idx="8184">
                  <c:v>43655</c:v>
                </c:pt>
                <c:pt idx="8185">
                  <c:v>43656</c:v>
                </c:pt>
                <c:pt idx="8186">
                  <c:v>43657</c:v>
                </c:pt>
                <c:pt idx="8187">
                  <c:v>43658</c:v>
                </c:pt>
                <c:pt idx="8188">
                  <c:v>43662</c:v>
                </c:pt>
                <c:pt idx="8189">
                  <c:v>43663</c:v>
                </c:pt>
                <c:pt idx="8190">
                  <c:v>43664</c:v>
                </c:pt>
                <c:pt idx="8191">
                  <c:v>43665</c:v>
                </c:pt>
                <c:pt idx="8192">
                  <c:v>43668</c:v>
                </c:pt>
                <c:pt idx="8193">
                  <c:v>43669</c:v>
                </c:pt>
                <c:pt idx="8194">
                  <c:v>43670</c:v>
                </c:pt>
                <c:pt idx="8195">
                  <c:v>43671</c:v>
                </c:pt>
                <c:pt idx="8196">
                  <c:v>43672</c:v>
                </c:pt>
                <c:pt idx="8197">
                  <c:v>43675</c:v>
                </c:pt>
                <c:pt idx="8198">
                  <c:v>43676</c:v>
                </c:pt>
                <c:pt idx="8199">
                  <c:v>43677</c:v>
                </c:pt>
                <c:pt idx="8200">
                  <c:v>43678</c:v>
                </c:pt>
                <c:pt idx="8201">
                  <c:v>43679</c:v>
                </c:pt>
                <c:pt idx="8202">
                  <c:v>43682</c:v>
                </c:pt>
                <c:pt idx="8203">
                  <c:v>43683</c:v>
                </c:pt>
                <c:pt idx="8204">
                  <c:v>43684</c:v>
                </c:pt>
                <c:pt idx="8205">
                  <c:v>43685</c:v>
                </c:pt>
                <c:pt idx="8206">
                  <c:v>43686</c:v>
                </c:pt>
                <c:pt idx="8207">
                  <c:v>43690</c:v>
                </c:pt>
                <c:pt idx="8208">
                  <c:v>43691</c:v>
                </c:pt>
                <c:pt idx="8209">
                  <c:v>43692</c:v>
                </c:pt>
                <c:pt idx="8210">
                  <c:v>43693</c:v>
                </c:pt>
                <c:pt idx="8211">
                  <c:v>43696</c:v>
                </c:pt>
                <c:pt idx="8212">
                  <c:v>43697</c:v>
                </c:pt>
                <c:pt idx="8213">
                  <c:v>43698</c:v>
                </c:pt>
                <c:pt idx="8214">
                  <c:v>43699</c:v>
                </c:pt>
                <c:pt idx="8215">
                  <c:v>43700</c:v>
                </c:pt>
                <c:pt idx="8216">
                  <c:v>43703</c:v>
                </c:pt>
                <c:pt idx="8217">
                  <c:v>43704</c:v>
                </c:pt>
                <c:pt idx="8218">
                  <c:v>43705</c:v>
                </c:pt>
                <c:pt idx="8219">
                  <c:v>43706</c:v>
                </c:pt>
                <c:pt idx="8220">
                  <c:v>43707</c:v>
                </c:pt>
                <c:pt idx="8221">
                  <c:v>43710</c:v>
                </c:pt>
                <c:pt idx="8222">
                  <c:v>43711</c:v>
                </c:pt>
                <c:pt idx="8223">
                  <c:v>43712</c:v>
                </c:pt>
                <c:pt idx="8224">
                  <c:v>43713</c:v>
                </c:pt>
                <c:pt idx="8225">
                  <c:v>43714</c:v>
                </c:pt>
                <c:pt idx="8226">
                  <c:v>43717</c:v>
                </c:pt>
                <c:pt idx="8227">
                  <c:v>43718</c:v>
                </c:pt>
                <c:pt idx="8228">
                  <c:v>43719</c:v>
                </c:pt>
                <c:pt idx="8229">
                  <c:v>43720</c:v>
                </c:pt>
                <c:pt idx="8230">
                  <c:v>43721</c:v>
                </c:pt>
                <c:pt idx="8231">
                  <c:v>43725</c:v>
                </c:pt>
                <c:pt idx="8232">
                  <c:v>43726</c:v>
                </c:pt>
                <c:pt idx="8233">
                  <c:v>43727</c:v>
                </c:pt>
                <c:pt idx="8234">
                  <c:v>43728</c:v>
                </c:pt>
                <c:pt idx="8235">
                  <c:v>43732</c:v>
                </c:pt>
                <c:pt idx="8236">
                  <c:v>43733</c:v>
                </c:pt>
                <c:pt idx="8237">
                  <c:v>43734</c:v>
                </c:pt>
                <c:pt idx="8238">
                  <c:v>43735</c:v>
                </c:pt>
                <c:pt idx="8239">
                  <c:v>43738</c:v>
                </c:pt>
                <c:pt idx="8240">
                  <c:v>43739</c:v>
                </c:pt>
                <c:pt idx="8241">
                  <c:v>43740</c:v>
                </c:pt>
                <c:pt idx="8242">
                  <c:v>43741</c:v>
                </c:pt>
                <c:pt idx="8243">
                  <c:v>43742</c:v>
                </c:pt>
                <c:pt idx="8244">
                  <c:v>43745</c:v>
                </c:pt>
                <c:pt idx="8245">
                  <c:v>43746</c:v>
                </c:pt>
                <c:pt idx="8246">
                  <c:v>43747</c:v>
                </c:pt>
                <c:pt idx="8247">
                  <c:v>43748</c:v>
                </c:pt>
                <c:pt idx="8248">
                  <c:v>43749</c:v>
                </c:pt>
                <c:pt idx="8249">
                  <c:v>43753</c:v>
                </c:pt>
                <c:pt idx="8250">
                  <c:v>43754</c:v>
                </c:pt>
                <c:pt idx="8251">
                  <c:v>43755</c:v>
                </c:pt>
                <c:pt idx="8252">
                  <c:v>43756</c:v>
                </c:pt>
                <c:pt idx="8253">
                  <c:v>43759</c:v>
                </c:pt>
                <c:pt idx="8254">
                  <c:v>43761</c:v>
                </c:pt>
                <c:pt idx="8255">
                  <c:v>43762</c:v>
                </c:pt>
                <c:pt idx="8256">
                  <c:v>43763</c:v>
                </c:pt>
                <c:pt idx="8257">
                  <c:v>43766</c:v>
                </c:pt>
                <c:pt idx="8258">
                  <c:v>43767</c:v>
                </c:pt>
                <c:pt idx="8259">
                  <c:v>43768</c:v>
                </c:pt>
                <c:pt idx="8260">
                  <c:v>43769</c:v>
                </c:pt>
                <c:pt idx="8261">
                  <c:v>43770</c:v>
                </c:pt>
                <c:pt idx="8262">
                  <c:v>43774</c:v>
                </c:pt>
                <c:pt idx="8263">
                  <c:v>43775</c:v>
                </c:pt>
                <c:pt idx="8264">
                  <c:v>43776</c:v>
                </c:pt>
                <c:pt idx="8265">
                  <c:v>43777</c:v>
                </c:pt>
                <c:pt idx="8266">
                  <c:v>43780</c:v>
                </c:pt>
                <c:pt idx="8267">
                  <c:v>43781</c:v>
                </c:pt>
                <c:pt idx="8268">
                  <c:v>43782</c:v>
                </c:pt>
                <c:pt idx="8269">
                  <c:v>43783</c:v>
                </c:pt>
                <c:pt idx="8270">
                  <c:v>43784</c:v>
                </c:pt>
                <c:pt idx="8271">
                  <c:v>43787</c:v>
                </c:pt>
                <c:pt idx="8272">
                  <c:v>43788</c:v>
                </c:pt>
                <c:pt idx="8273">
                  <c:v>43789</c:v>
                </c:pt>
                <c:pt idx="8274">
                  <c:v>43790</c:v>
                </c:pt>
                <c:pt idx="8275">
                  <c:v>43791</c:v>
                </c:pt>
                <c:pt idx="8276">
                  <c:v>43794</c:v>
                </c:pt>
                <c:pt idx="8277">
                  <c:v>43795</c:v>
                </c:pt>
                <c:pt idx="8278">
                  <c:v>43796</c:v>
                </c:pt>
                <c:pt idx="8279">
                  <c:v>43797</c:v>
                </c:pt>
                <c:pt idx="8280">
                  <c:v>43798</c:v>
                </c:pt>
                <c:pt idx="8281">
                  <c:v>43801</c:v>
                </c:pt>
                <c:pt idx="8282">
                  <c:v>43802</c:v>
                </c:pt>
                <c:pt idx="8283">
                  <c:v>43803</c:v>
                </c:pt>
                <c:pt idx="8284">
                  <c:v>43804</c:v>
                </c:pt>
                <c:pt idx="8285">
                  <c:v>43805</c:v>
                </c:pt>
                <c:pt idx="8286">
                  <c:v>43808</c:v>
                </c:pt>
                <c:pt idx="8287">
                  <c:v>43809</c:v>
                </c:pt>
                <c:pt idx="8288">
                  <c:v>43810</c:v>
                </c:pt>
                <c:pt idx="8289">
                  <c:v>43811</c:v>
                </c:pt>
                <c:pt idx="8290">
                  <c:v>43812</c:v>
                </c:pt>
                <c:pt idx="8291">
                  <c:v>43815</c:v>
                </c:pt>
                <c:pt idx="8292">
                  <c:v>43816</c:v>
                </c:pt>
                <c:pt idx="8293">
                  <c:v>43817</c:v>
                </c:pt>
                <c:pt idx="8294">
                  <c:v>43818</c:v>
                </c:pt>
                <c:pt idx="8295">
                  <c:v>43819</c:v>
                </c:pt>
                <c:pt idx="8296">
                  <c:v>43822</c:v>
                </c:pt>
                <c:pt idx="8297">
                  <c:v>43823</c:v>
                </c:pt>
                <c:pt idx="8298">
                  <c:v>43824</c:v>
                </c:pt>
                <c:pt idx="8299">
                  <c:v>43825</c:v>
                </c:pt>
                <c:pt idx="8300">
                  <c:v>43826</c:v>
                </c:pt>
                <c:pt idx="8301">
                  <c:v>43829</c:v>
                </c:pt>
                <c:pt idx="8302">
                  <c:v>43836</c:v>
                </c:pt>
                <c:pt idx="8303">
                  <c:v>43837</c:v>
                </c:pt>
                <c:pt idx="8304">
                  <c:v>43838</c:v>
                </c:pt>
                <c:pt idx="8305">
                  <c:v>43839</c:v>
                </c:pt>
                <c:pt idx="8306">
                  <c:v>43840</c:v>
                </c:pt>
                <c:pt idx="8307">
                  <c:v>43844</c:v>
                </c:pt>
                <c:pt idx="8308">
                  <c:v>43845</c:v>
                </c:pt>
                <c:pt idx="8309">
                  <c:v>43846</c:v>
                </c:pt>
                <c:pt idx="8310">
                  <c:v>43847</c:v>
                </c:pt>
                <c:pt idx="8311">
                  <c:v>43850</c:v>
                </c:pt>
                <c:pt idx="8312">
                  <c:v>43851</c:v>
                </c:pt>
                <c:pt idx="8313">
                  <c:v>43852</c:v>
                </c:pt>
                <c:pt idx="8314">
                  <c:v>43853</c:v>
                </c:pt>
                <c:pt idx="8315">
                  <c:v>43854</c:v>
                </c:pt>
                <c:pt idx="8316">
                  <c:v>43857</c:v>
                </c:pt>
                <c:pt idx="8317">
                  <c:v>43858</c:v>
                </c:pt>
                <c:pt idx="8318">
                  <c:v>43859</c:v>
                </c:pt>
                <c:pt idx="8319">
                  <c:v>43860</c:v>
                </c:pt>
                <c:pt idx="8320">
                  <c:v>43861</c:v>
                </c:pt>
                <c:pt idx="8321">
                  <c:v>43864</c:v>
                </c:pt>
                <c:pt idx="8322">
                  <c:v>43865</c:v>
                </c:pt>
                <c:pt idx="8323">
                  <c:v>43866</c:v>
                </c:pt>
                <c:pt idx="8324">
                  <c:v>43867</c:v>
                </c:pt>
                <c:pt idx="8325">
                  <c:v>43868</c:v>
                </c:pt>
                <c:pt idx="8326">
                  <c:v>43871</c:v>
                </c:pt>
                <c:pt idx="8327">
                  <c:v>43873</c:v>
                </c:pt>
                <c:pt idx="8328">
                  <c:v>43874</c:v>
                </c:pt>
                <c:pt idx="8329">
                  <c:v>43875</c:v>
                </c:pt>
                <c:pt idx="8330">
                  <c:v>43878</c:v>
                </c:pt>
                <c:pt idx="8331">
                  <c:v>43879</c:v>
                </c:pt>
                <c:pt idx="8332">
                  <c:v>43880</c:v>
                </c:pt>
                <c:pt idx="8333">
                  <c:v>43881</c:v>
                </c:pt>
                <c:pt idx="8334">
                  <c:v>43882</c:v>
                </c:pt>
                <c:pt idx="8335">
                  <c:v>43886</c:v>
                </c:pt>
                <c:pt idx="8336">
                  <c:v>43887</c:v>
                </c:pt>
                <c:pt idx="8337">
                  <c:v>43888</c:v>
                </c:pt>
                <c:pt idx="8338">
                  <c:v>43889</c:v>
                </c:pt>
                <c:pt idx="8339">
                  <c:v>43892</c:v>
                </c:pt>
                <c:pt idx="8340">
                  <c:v>43893</c:v>
                </c:pt>
                <c:pt idx="8341">
                  <c:v>43894</c:v>
                </c:pt>
                <c:pt idx="8342">
                  <c:v>43895</c:v>
                </c:pt>
                <c:pt idx="8343">
                  <c:v>43896</c:v>
                </c:pt>
                <c:pt idx="8344">
                  <c:v>43899</c:v>
                </c:pt>
                <c:pt idx="8345">
                  <c:v>43900</c:v>
                </c:pt>
                <c:pt idx="8346">
                  <c:v>43901</c:v>
                </c:pt>
                <c:pt idx="8347">
                  <c:v>43902</c:v>
                </c:pt>
                <c:pt idx="8348">
                  <c:v>43903</c:v>
                </c:pt>
                <c:pt idx="8349">
                  <c:v>43906</c:v>
                </c:pt>
                <c:pt idx="8350">
                  <c:v>43907</c:v>
                </c:pt>
                <c:pt idx="8351">
                  <c:v>43908</c:v>
                </c:pt>
                <c:pt idx="8352">
                  <c:v>43909</c:v>
                </c:pt>
                <c:pt idx="8353">
                  <c:v>43913</c:v>
                </c:pt>
                <c:pt idx="8354">
                  <c:v>43914</c:v>
                </c:pt>
                <c:pt idx="8355">
                  <c:v>43915</c:v>
                </c:pt>
                <c:pt idx="8356">
                  <c:v>43916</c:v>
                </c:pt>
                <c:pt idx="8357">
                  <c:v>43917</c:v>
                </c:pt>
                <c:pt idx="8358">
                  <c:v>43920</c:v>
                </c:pt>
                <c:pt idx="8359">
                  <c:v>43921</c:v>
                </c:pt>
                <c:pt idx="8360">
                  <c:v>43922</c:v>
                </c:pt>
                <c:pt idx="8361">
                  <c:v>43923</c:v>
                </c:pt>
                <c:pt idx="8362">
                  <c:v>43924</c:v>
                </c:pt>
                <c:pt idx="8363">
                  <c:v>43927</c:v>
                </c:pt>
                <c:pt idx="8364">
                  <c:v>43928</c:v>
                </c:pt>
                <c:pt idx="8365">
                  <c:v>43929</c:v>
                </c:pt>
                <c:pt idx="8366">
                  <c:v>43930</c:v>
                </c:pt>
                <c:pt idx="8367">
                  <c:v>43931</c:v>
                </c:pt>
                <c:pt idx="8368">
                  <c:v>43934</c:v>
                </c:pt>
                <c:pt idx="8369">
                  <c:v>43935</c:v>
                </c:pt>
                <c:pt idx="8370">
                  <c:v>43936</c:v>
                </c:pt>
                <c:pt idx="8371">
                  <c:v>43937</c:v>
                </c:pt>
                <c:pt idx="8372">
                  <c:v>43938</c:v>
                </c:pt>
                <c:pt idx="8373">
                  <c:v>43941</c:v>
                </c:pt>
                <c:pt idx="8374">
                  <c:v>43942</c:v>
                </c:pt>
                <c:pt idx="8375">
                  <c:v>43943</c:v>
                </c:pt>
                <c:pt idx="8376">
                  <c:v>43944</c:v>
                </c:pt>
                <c:pt idx="8377">
                  <c:v>43945</c:v>
                </c:pt>
                <c:pt idx="8378">
                  <c:v>43948</c:v>
                </c:pt>
                <c:pt idx="8379">
                  <c:v>43949</c:v>
                </c:pt>
                <c:pt idx="8380">
                  <c:v>43951</c:v>
                </c:pt>
                <c:pt idx="8381">
                  <c:v>43952</c:v>
                </c:pt>
                <c:pt idx="8382">
                  <c:v>43958</c:v>
                </c:pt>
                <c:pt idx="8383">
                  <c:v>43959</c:v>
                </c:pt>
                <c:pt idx="8384">
                  <c:v>43962</c:v>
                </c:pt>
                <c:pt idx="8385">
                  <c:v>43963</c:v>
                </c:pt>
                <c:pt idx="8386">
                  <c:v>43964</c:v>
                </c:pt>
                <c:pt idx="8387">
                  <c:v>43965</c:v>
                </c:pt>
                <c:pt idx="8388">
                  <c:v>43966</c:v>
                </c:pt>
                <c:pt idx="8389">
                  <c:v>43969</c:v>
                </c:pt>
                <c:pt idx="8390">
                  <c:v>43970</c:v>
                </c:pt>
                <c:pt idx="8391">
                  <c:v>43971</c:v>
                </c:pt>
                <c:pt idx="8392">
                  <c:v>43972</c:v>
                </c:pt>
                <c:pt idx="8393">
                  <c:v>43973</c:v>
                </c:pt>
                <c:pt idx="8394">
                  <c:v>43976</c:v>
                </c:pt>
                <c:pt idx="8395">
                  <c:v>43977</c:v>
                </c:pt>
                <c:pt idx="8396">
                  <c:v>43978</c:v>
                </c:pt>
                <c:pt idx="8397">
                  <c:v>43979</c:v>
                </c:pt>
                <c:pt idx="8398">
                  <c:v>43980</c:v>
                </c:pt>
                <c:pt idx="8399">
                  <c:v>43983</c:v>
                </c:pt>
                <c:pt idx="8400">
                  <c:v>43984</c:v>
                </c:pt>
                <c:pt idx="8401">
                  <c:v>43985</c:v>
                </c:pt>
                <c:pt idx="8402">
                  <c:v>43986</c:v>
                </c:pt>
                <c:pt idx="8403">
                  <c:v>43987</c:v>
                </c:pt>
                <c:pt idx="8404">
                  <c:v>43990</c:v>
                </c:pt>
                <c:pt idx="8405">
                  <c:v>43991</c:v>
                </c:pt>
                <c:pt idx="8406">
                  <c:v>43992</c:v>
                </c:pt>
                <c:pt idx="8407">
                  <c:v>43993</c:v>
                </c:pt>
                <c:pt idx="8408">
                  <c:v>43994</c:v>
                </c:pt>
                <c:pt idx="8409">
                  <c:v>43997</c:v>
                </c:pt>
                <c:pt idx="8410">
                  <c:v>43998</c:v>
                </c:pt>
                <c:pt idx="8411">
                  <c:v>43999</c:v>
                </c:pt>
                <c:pt idx="8412">
                  <c:v>44000</c:v>
                </c:pt>
                <c:pt idx="8413">
                  <c:v>44001</c:v>
                </c:pt>
                <c:pt idx="8414">
                  <c:v>44004</c:v>
                </c:pt>
                <c:pt idx="8415">
                  <c:v>44005</c:v>
                </c:pt>
                <c:pt idx="8416">
                  <c:v>44006</c:v>
                </c:pt>
                <c:pt idx="8417">
                  <c:v>44007</c:v>
                </c:pt>
                <c:pt idx="8418">
                  <c:v>44008</c:v>
                </c:pt>
                <c:pt idx="8419">
                  <c:v>44011</c:v>
                </c:pt>
                <c:pt idx="8420">
                  <c:v>44012</c:v>
                </c:pt>
                <c:pt idx="8421">
                  <c:v>44013</c:v>
                </c:pt>
                <c:pt idx="8422">
                  <c:v>44014</c:v>
                </c:pt>
                <c:pt idx="8423">
                  <c:v>44015</c:v>
                </c:pt>
                <c:pt idx="8424">
                  <c:v>44018</c:v>
                </c:pt>
                <c:pt idx="8425">
                  <c:v>44019</c:v>
                </c:pt>
                <c:pt idx="8426">
                  <c:v>44020</c:v>
                </c:pt>
                <c:pt idx="8427">
                  <c:v>44021</c:v>
                </c:pt>
                <c:pt idx="8428">
                  <c:v>44022</c:v>
                </c:pt>
                <c:pt idx="8429">
                  <c:v>44025</c:v>
                </c:pt>
                <c:pt idx="8430">
                  <c:v>44026</c:v>
                </c:pt>
                <c:pt idx="8431">
                  <c:v>44027</c:v>
                </c:pt>
                <c:pt idx="8432">
                  <c:v>44028</c:v>
                </c:pt>
                <c:pt idx="8433">
                  <c:v>44029</c:v>
                </c:pt>
                <c:pt idx="8434">
                  <c:v>44032</c:v>
                </c:pt>
                <c:pt idx="8435">
                  <c:v>44033</c:v>
                </c:pt>
                <c:pt idx="8436">
                  <c:v>44034</c:v>
                </c:pt>
                <c:pt idx="8437">
                  <c:v>44039</c:v>
                </c:pt>
                <c:pt idx="8438">
                  <c:v>44040</c:v>
                </c:pt>
                <c:pt idx="8439">
                  <c:v>44041</c:v>
                </c:pt>
                <c:pt idx="8440">
                  <c:v>44042</c:v>
                </c:pt>
                <c:pt idx="8441">
                  <c:v>44043</c:v>
                </c:pt>
                <c:pt idx="8442">
                  <c:v>44046</c:v>
                </c:pt>
                <c:pt idx="8443">
                  <c:v>44047</c:v>
                </c:pt>
                <c:pt idx="8444">
                  <c:v>44048</c:v>
                </c:pt>
                <c:pt idx="8445">
                  <c:v>44049</c:v>
                </c:pt>
                <c:pt idx="8446">
                  <c:v>44050</c:v>
                </c:pt>
                <c:pt idx="8447">
                  <c:v>44054</c:v>
                </c:pt>
                <c:pt idx="8448">
                  <c:v>44055</c:v>
                </c:pt>
                <c:pt idx="8449">
                  <c:v>44056</c:v>
                </c:pt>
                <c:pt idx="8450">
                  <c:v>44057</c:v>
                </c:pt>
                <c:pt idx="8451">
                  <c:v>44060</c:v>
                </c:pt>
                <c:pt idx="8452">
                  <c:v>44061</c:v>
                </c:pt>
                <c:pt idx="8453">
                  <c:v>44062</c:v>
                </c:pt>
                <c:pt idx="8454">
                  <c:v>44063</c:v>
                </c:pt>
                <c:pt idx="8455">
                  <c:v>44064</c:v>
                </c:pt>
                <c:pt idx="8456">
                  <c:v>44067</c:v>
                </c:pt>
                <c:pt idx="8457">
                  <c:v>44068</c:v>
                </c:pt>
                <c:pt idx="8458">
                  <c:v>44069</c:v>
                </c:pt>
                <c:pt idx="8459">
                  <c:v>44070</c:v>
                </c:pt>
                <c:pt idx="8460">
                  <c:v>44071</c:v>
                </c:pt>
                <c:pt idx="8461">
                  <c:v>44074</c:v>
                </c:pt>
                <c:pt idx="8462">
                  <c:v>44075</c:v>
                </c:pt>
                <c:pt idx="8463">
                  <c:v>44076</c:v>
                </c:pt>
                <c:pt idx="8464">
                  <c:v>44077</c:v>
                </c:pt>
                <c:pt idx="8465">
                  <c:v>44078</c:v>
                </c:pt>
                <c:pt idx="8466">
                  <c:v>44081</c:v>
                </c:pt>
                <c:pt idx="8467">
                  <c:v>44082</c:v>
                </c:pt>
                <c:pt idx="8468">
                  <c:v>44083</c:v>
                </c:pt>
                <c:pt idx="8469">
                  <c:v>44084</c:v>
                </c:pt>
                <c:pt idx="8470">
                  <c:v>44085</c:v>
                </c:pt>
                <c:pt idx="8471">
                  <c:v>44088</c:v>
                </c:pt>
                <c:pt idx="8472">
                  <c:v>44089</c:v>
                </c:pt>
                <c:pt idx="8473">
                  <c:v>44090</c:v>
                </c:pt>
                <c:pt idx="8474">
                  <c:v>44091</c:v>
                </c:pt>
                <c:pt idx="8475">
                  <c:v>44092</c:v>
                </c:pt>
                <c:pt idx="8476">
                  <c:v>44097</c:v>
                </c:pt>
                <c:pt idx="8477">
                  <c:v>44098</c:v>
                </c:pt>
                <c:pt idx="8478">
                  <c:v>44099</c:v>
                </c:pt>
                <c:pt idx="8479">
                  <c:v>44102</c:v>
                </c:pt>
                <c:pt idx="8480">
                  <c:v>44103</c:v>
                </c:pt>
                <c:pt idx="8481">
                  <c:v>44104</c:v>
                </c:pt>
                <c:pt idx="8482">
                  <c:v>44105</c:v>
                </c:pt>
                <c:pt idx="8483">
                  <c:v>44106</c:v>
                </c:pt>
                <c:pt idx="8484">
                  <c:v>44109</c:v>
                </c:pt>
                <c:pt idx="8485">
                  <c:v>44110</c:v>
                </c:pt>
                <c:pt idx="8486">
                  <c:v>44111</c:v>
                </c:pt>
                <c:pt idx="8487">
                  <c:v>44112</c:v>
                </c:pt>
                <c:pt idx="8488">
                  <c:v>44113</c:v>
                </c:pt>
                <c:pt idx="8489">
                  <c:v>44116</c:v>
                </c:pt>
                <c:pt idx="8490">
                  <c:v>44117</c:v>
                </c:pt>
                <c:pt idx="8491">
                  <c:v>44118</c:v>
                </c:pt>
                <c:pt idx="8492">
                  <c:v>44119</c:v>
                </c:pt>
                <c:pt idx="8493">
                  <c:v>44120</c:v>
                </c:pt>
                <c:pt idx="8494">
                  <c:v>44123</c:v>
                </c:pt>
                <c:pt idx="8495">
                  <c:v>44124</c:v>
                </c:pt>
                <c:pt idx="8496">
                  <c:v>44125</c:v>
                </c:pt>
                <c:pt idx="8497">
                  <c:v>44126</c:v>
                </c:pt>
                <c:pt idx="8498">
                  <c:v>44127</c:v>
                </c:pt>
                <c:pt idx="8499">
                  <c:v>44130</c:v>
                </c:pt>
                <c:pt idx="8500">
                  <c:v>44131</c:v>
                </c:pt>
                <c:pt idx="8501">
                  <c:v>44132</c:v>
                </c:pt>
                <c:pt idx="8502">
                  <c:v>44133</c:v>
                </c:pt>
                <c:pt idx="8503">
                  <c:v>44134</c:v>
                </c:pt>
                <c:pt idx="8504">
                  <c:v>44137</c:v>
                </c:pt>
                <c:pt idx="8505">
                  <c:v>44139</c:v>
                </c:pt>
                <c:pt idx="8506">
                  <c:v>44140</c:v>
                </c:pt>
                <c:pt idx="8507">
                  <c:v>44141</c:v>
                </c:pt>
                <c:pt idx="8508">
                  <c:v>44144</c:v>
                </c:pt>
                <c:pt idx="8509">
                  <c:v>44145</c:v>
                </c:pt>
                <c:pt idx="8510">
                  <c:v>44146</c:v>
                </c:pt>
                <c:pt idx="8511">
                  <c:v>44147</c:v>
                </c:pt>
                <c:pt idx="8512">
                  <c:v>44148</c:v>
                </c:pt>
                <c:pt idx="8513">
                  <c:v>44151</c:v>
                </c:pt>
                <c:pt idx="8514">
                  <c:v>44152</c:v>
                </c:pt>
                <c:pt idx="8515">
                  <c:v>44153</c:v>
                </c:pt>
                <c:pt idx="8516">
                  <c:v>44154</c:v>
                </c:pt>
                <c:pt idx="8517">
                  <c:v>44155</c:v>
                </c:pt>
                <c:pt idx="8518">
                  <c:v>44159</c:v>
                </c:pt>
                <c:pt idx="8519">
                  <c:v>44160</c:v>
                </c:pt>
                <c:pt idx="8520">
                  <c:v>44161</c:v>
                </c:pt>
                <c:pt idx="8521">
                  <c:v>44162</c:v>
                </c:pt>
                <c:pt idx="8522">
                  <c:v>44165</c:v>
                </c:pt>
                <c:pt idx="8523">
                  <c:v>44166</c:v>
                </c:pt>
                <c:pt idx="8524">
                  <c:v>44167</c:v>
                </c:pt>
                <c:pt idx="8525">
                  <c:v>44168</c:v>
                </c:pt>
                <c:pt idx="8526">
                  <c:v>44169</c:v>
                </c:pt>
                <c:pt idx="8527">
                  <c:v>44172</c:v>
                </c:pt>
                <c:pt idx="8528">
                  <c:v>44173</c:v>
                </c:pt>
                <c:pt idx="8529">
                  <c:v>44174</c:v>
                </c:pt>
                <c:pt idx="8530">
                  <c:v>44175</c:v>
                </c:pt>
                <c:pt idx="8531">
                  <c:v>44176</c:v>
                </c:pt>
                <c:pt idx="8532">
                  <c:v>44179</c:v>
                </c:pt>
                <c:pt idx="8533">
                  <c:v>44180</c:v>
                </c:pt>
                <c:pt idx="8534">
                  <c:v>44181</c:v>
                </c:pt>
                <c:pt idx="8535">
                  <c:v>44182</c:v>
                </c:pt>
                <c:pt idx="8536">
                  <c:v>44183</c:v>
                </c:pt>
                <c:pt idx="8537">
                  <c:v>44186</c:v>
                </c:pt>
                <c:pt idx="8538">
                  <c:v>44187</c:v>
                </c:pt>
                <c:pt idx="8539">
                  <c:v>44188</c:v>
                </c:pt>
                <c:pt idx="8540">
                  <c:v>44189</c:v>
                </c:pt>
                <c:pt idx="8541">
                  <c:v>44190</c:v>
                </c:pt>
                <c:pt idx="8542">
                  <c:v>44193</c:v>
                </c:pt>
                <c:pt idx="8543">
                  <c:v>44194</c:v>
                </c:pt>
                <c:pt idx="8544">
                  <c:v>44195</c:v>
                </c:pt>
                <c:pt idx="8545">
                  <c:v>44200</c:v>
                </c:pt>
                <c:pt idx="8546">
                  <c:v>44201</c:v>
                </c:pt>
                <c:pt idx="8547">
                  <c:v>44202</c:v>
                </c:pt>
                <c:pt idx="8548">
                  <c:v>44203</c:v>
                </c:pt>
                <c:pt idx="8549">
                  <c:v>44204</c:v>
                </c:pt>
                <c:pt idx="8550">
                  <c:v>44208</c:v>
                </c:pt>
                <c:pt idx="8551">
                  <c:v>44209</c:v>
                </c:pt>
                <c:pt idx="8552">
                  <c:v>44210</c:v>
                </c:pt>
                <c:pt idx="8553">
                  <c:v>44211</c:v>
                </c:pt>
                <c:pt idx="8554">
                  <c:v>44214</c:v>
                </c:pt>
                <c:pt idx="8555">
                  <c:v>44215</c:v>
                </c:pt>
                <c:pt idx="8556">
                  <c:v>44216</c:v>
                </c:pt>
                <c:pt idx="8557">
                  <c:v>44217</c:v>
                </c:pt>
                <c:pt idx="8558">
                  <c:v>44218</c:v>
                </c:pt>
                <c:pt idx="8559">
                  <c:v>44221</c:v>
                </c:pt>
                <c:pt idx="8560">
                  <c:v>44222</c:v>
                </c:pt>
                <c:pt idx="8561">
                  <c:v>44223</c:v>
                </c:pt>
                <c:pt idx="8562">
                  <c:v>44224</c:v>
                </c:pt>
                <c:pt idx="8563">
                  <c:v>44225</c:v>
                </c:pt>
                <c:pt idx="8564">
                  <c:v>44228</c:v>
                </c:pt>
                <c:pt idx="8565">
                  <c:v>44229</c:v>
                </c:pt>
                <c:pt idx="8566">
                  <c:v>44230</c:v>
                </c:pt>
                <c:pt idx="8567">
                  <c:v>44231</c:v>
                </c:pt>
                <c:pt idx="8568">
                  <c:v>44232</c:v>
                </c:pt>
                <c:pt idx="8569">
                  <c:v>44235</c:v>
                </c:pt>
                <c:pt idx="8570">
                  <c:v>44236</c:v>
                </c:pt>
                <c:pt idx="8571">
                  <c:v>44237</c:v>
                </c:pt>
                <c:pt idx="8572">
                  <c:v>44239</c:v>
                </c:pt>
                <c:pt idx="8573">
                  <c:v>44242</c:v>
                </c:pt>
                <c:pt idx="8574">
                  <c:v>44243</c:v>
                </c:pt>
                <c:pt idx="8575">
                  <c:v>44244</c:v>
                </c:pt>
                <c:pt idx="8576">
                  <c:v>44245</c:v>
                </c:pt>
                <c:pt idx="8577">
                  <c:v>44246</c:v>
                </c:pt>
                <c:pt idx="8578">
                  <c:v>44249</c:v>
                </c:pt>
                <c:pt idx="8579">
                  <c:v>44251</c:v>
                </c:pt>
                <c:pt idx="8580">
                  <c:v>44252</c:v>
                </c:pt>
                <c:pt idx="8581">
                  <c:v>44253</c:v>
                </c:pt>
                <c:pt idx="8582">
                  <c:v>44256</c:v>
                </c:pt>
                <c:pt idx="8583">
                  <c:v>44257</c:v>
                </c:pt>
                <c:pt idx="8584">
                  <c:v>44258</c:v>
                </c:pt>
                <c:pt idx="8585">
                  <c:v>44259</c:v>
                </c:pt>
                <c:pt idx="8586">
                  <c:v>44260</c:v>
                </c:pt>
                <c:pt idx="8587">
                  <c:v>44263</c:v>
                </c:pt>
                <c:pt idx="8588">
                  <c:v>44264</c:v>
                </c:pt>
                <c:pt idx="8589">
                  <c:v>44265</c:v>
                </c:pt>
                <c:pt idx="8590">
                  <c:v>44266</c:v>
                </c:pt>
                <c:pt idx="8591">
                  <c:v>44267</c:v>
                </c:pt>
                <c:pt idx="8592">
                  <c:v>44270</c:v>
                </c:pt>
                <c:pt idx="8593">
                  <c:v>44271</c:v>
                </c:pt>
                <c:pt idx="8594">
                  <c:v>44272</c:v>
                </c:pt>
                <c:pt idx="8595">
                  <c:v>44273</c:v>
                </c:pt>
                <c:pt idx="8596">
                  <c:v>44274</c:v>
                </c:pt>
                <c:pt idx="8597">
                  <c:v>44277</c:v>
                </c:pt>
                <c:pt idx="8598">
                  <c:v>44278</c:v>
                </c:pt>
                <c:pt idx="8599">
                  <c:v>44279</c:v>
                </c:pt>
                <c:pt idx="8600">
                  <c:v>44280</c:v>
                </c:pt>
                <c:pt idx="8601">
                  <c:v>44281</c:v>
                </c:pt>
                <c:pt idx="8602">
                  <c:v>44284</c:v>
                </c:pt>
                <c:pt idx="8603">
                  <c:v>44285</c:v>
                </c:pt>
                <c:pt idx="8604">
                  <c:v>44286</c:v>
                </c:pt>
                <c:pt idx="8605">
                  <c:v>44287</c:v>
                </c:pt>
                <c:pt idx="8606">
                  <c:v>44288</c:v>
                </c:pt>
                <c:pt idx="8607">
                  <c:v>44291</c:v>
                </c:pt>
                <c:pt idx="8608">
                  <c:v>44292</c:v>
                </c:pt>
                <c:pt idx="8609">
                  <c:v>44293</c:v>
                </c:pt>
                <c:pt idx="8610">
                  <c:v>44294</c:v>
                </c:pt>
                <c:pt idx="8611">
                  <c:v>44295</c:v>
                </c:pt>
                <c:pt idx="8612">
                  <c:v>44298</c:v>
                </c:pt>
                <c:pt idx="8613">
                  <c:v>44299</c:v>
                </c:pt>
                <c:pt idx="8614">
                  <c:v>44300</c:v>
                </c:pt>
                <c:pt idx="8615">
                  <c:v>44301</c:v>
                </c:pt>
                <c:pt idx="8616">
                  <c:v>44302</c:v>
                </c:pt>
                <c:pt idx="8617">
                  <c:v>44305</c:v>
                </c:pt>
                <c:pt idx="8618">
                  <c:v>44306</c:v>
                </c:pt>
                <c:pt idx="8619">
                  <c:v>44307</c:v>
                </c:pt>
                <c:pt idx="8620">
                  <c:v>44308</c:v>
                </c:pt>
                <c:pt idx="8621">
                  <c:v>44309</c:v>
                </c:pt>
                <c:pt idx="8622">
                  <c:v>44312</c:v>
                </c:pt>
                <c:pt idx="8623">
                  <c:v>44313</c:v>
                </c:pt>
                <c:pt idx="8624">
                  <c:v>44314</c:v>
                </c:pt>
                <c:pt idx="8625">
                  <c:v>44316</c:v>
                </c:pt>
                <c:pt idx="8626">
                  <c:v>44322</c:v>
                </c:pt>
                <c:pt idx="8627">
                  <c:v>44323</c:v>
                </c:pt>
                <c:pt idx="8628">
                  <c:v>44326</c:v>
                </c:pt>
                <c:pt idx="8629">
                  <c:v>44327</c:v>
                </c:pt>
                <c:pt idx="8630">
                  <c:v>44328</c:v>
                </c:pt>
                <c:pt idx="8631">
                  <c:v>44329</c:v>
                </c:pt>
                <c:pt idx="8632">
                  <c:v>44330</c:v>
                </c:pt>
                <c:pt idx="8633">
                  <c:v>44333</c:v>
                </c:pt>
                <c:pt idx="8634">
                  <c:v>44334</c:v>
                </c:pt>
                <c:pt idx="8635">
                  <c:v>44335</c:v>
                </c:pt>
                <c:pt idx="8636">
                  <c:v>44336</c:v>
                </c:pt>
                <c:pt idx="8637">
                  <c:v>44337</c:v>
                </c:pt>
                <c:pt idx="8638">
                  <c:v>44340</c:v>
                </c:pt>
                <c:pt idx="8639">
                  <c:v>44341</c:v>
                </c:pt>
                <c:pt idx="8640">
                  <c:v>44342</c:v>
                </c:pt>
                <c:pt idx="8641">
                  <c:v>44343</c:v>
                </c:pt>
                <c:pt idx="8642">
                  <c:v>44344</c:v>
                </c:pt>
                <c:pt idx="8643">
                  <c:v>44347</c:v>
                </c:pt>
                <c:pt idx="8644">
                  <c:v>44348</c:v>
                </c:pt>
                <c:pt idx="8645">
                  <c:v>44349</c:v>
                </c:pt>
                <c:pt idx="8646">
                  <c:v>44350</c:v>
                </c:pt>
                <c:pt idx="8647">
                  <c:v>44351</c:v>
                </c:pt>
                <c:pt idx="8648">
                  <c:v>44354</c:v>
                </c:pt>
                <c:pt idx="8649">
                  <c:v>44355</c:v>
                </c:pt>
                <c:pt idx="8650">
                  <c:v>44356</c:v>
                </c:pt>
                <c:pt idx="8651">
                  <c:v>44357</c:v>
                </c:pt>
                <c:pt idx="8652">
                  <c:v>44358</c:v>
                </c:pt>
                <c:pt idx="8653">
                  <c:v>44361</c:v>
                </c:pt>
                <c:pt idx="8654">
                  <c:v>44362</c:v>
                </c:pt>
                <c:pt idx="8655">
                  <c:v>44363</c:v>
                </c:pt>
                <c:pt idx="8656">
                  <c:v>44364</c:v>
                </c:pt>
                <c:pt idx="8657">
                  <c:v>44365</c:v>
                </c:pt>
                <c:pt idx="8658">
                  <c:v>44368</c:v>
                </c:pt>
                <c:pt idx="8659">
                  <c:v>44369</c:v>
                </c:pt>
                <c:pt idx="8660">
                  <c:v>44370</c:v>
                </c:pt>
                <c:pt idx="8661">
                  <c:v>44371</c:v>
                </c:pt>
                <c:pt idx="8662">
                  <c:v>44372</c:v>
                </c:pt>
                <c:pt idx="8663">
                  <c:v>44375</c:v>
                </c:pt>
                <c:pt idx="8664">
                  <c:v>44376</c:v>
                </c:pt>
                <c:pt idx="8665">
                  <c:v>44377</c:v>
                </c:pt>
                <c:pt idx="8666">
                  <c:v>44378</c:v>
                </c:pt>
                <c:pt idx="8667">
                  <c:v>44379</c:v>
                </c:pt>
                <c:pt idx="8668">
                  <c:v>44382</c:v>
                </c:pt>
                <c:pt idx="8669">
                  <c:v>44383</c:v>
                </c:pt>
                <c:pt idx="8670">
                  <c:v>44384</c:v>
                </c:pt>
                <c:pt idx="8671">
                  <c:v>44385</c:v>
                </c:pt>
                <c:pt idx="8672">
                  <c:v>44386</c:v>
                </c:pt>
                <c:pt idx="8673">
                  <c:v>44389</c:v>
                </c:pt>
                <c:pt idx="8674">
                  <c:v>44390</c:v>
                </c:pt>
                <c:pt idx="8675">
                  <c:v>44391</c:v>
                </c:pt>
                <c:pt idx="8676">
                  <c:v>44392</c:v>
                </c:pt>
                <c:pt idx="8677">
                  <c:v>44393</c:v>
                </c:pt>
                <c:pt idx="8678">
                  <c:v>44396</c:v>
                </c:pt>
                <c:pt idx="8679">
                  <c:v>44397</c:v>
                </c:pt>
                <c:pt idx="8680">
                  <c:v>44398</c:v>
                </c:pt>
                <c:pt idx="8681">
                  <c:v>44403</c:v>
                </c:pt>
                <c:pt idx="8682">
                  <c:v>44404</c:v>
                </c:pt>
                <c:pt idx="8683">
                  <c:v>44405</c:v>
                </c:pt>
                <c:pt idx="8684">
                  <c:v>44406</c:v>
                </c:pt>
                <c:pt idx="8685">
                  <c:v>44407</c:v>
                </c:pt>
                <c:pt idx="8686">
                  <c:v>44410</c:v>
                </c:pt>
                <c:pt idx="8687">
                  <c:v>44411</c:v>
                </c:pt>
                <c:pt idx="8688">
                  <c:v>44412</c:v>
                </c:pt>
                <c:pt idx="8689">
                  <c:v>44413</c:v>
                </c:pt>
                <c:pt idx="8690">
                  <c:v>44414</c:v>
                </c:pt>
                <c:pt idx="8691">
                  <c:v>44418</c:v>
                </c:pt>
                <c:pt idx="8692">
                  <c:v>44419</c:v>
                </c:pt>
                <c:pt idx="8693">
                  <c:v>44420</c:v>
                </c:pt>
                <c:pt idx="8694">
                  <c:v>44421</c:v>
                </c:pt>
                <c:pt idx="8695">
                  <c:v>44424</c:v>
                </c:pt>
                <c:pt idx="8696">
                  <c:v>44425</c:v>
                </c:pt>
                <c:pt idx="8697">
                  <c:v>44426</c:v>
                </c:pt>
                <c:pt idx="8698">
                  <c:v>44427</c:v>
                </c:pt>
                <c:pt idx="8699">
                  <c:v>44428</c:v>
                </c:pt>
                <c:pt idx="8700">
                  <c:v>44431</c:v>
                </c:pt>
                <c:pt idx="8701">
                  <c:v>44432</c:v>
                </c:pt>
                <c:pt idx="8702">
                  <c:v>44433</c:v>
                </c:pt>
                <c:pt idx="8703">
                  <c:v>44434</c:v>
                </c:pt>
                <c:pt idx="8704">
                  <c:v>44435</c:v>
                </c:pt>
                <c:pt idx="8705">
                  <c:v>44438</c:v>
                </c:pt>
                <c:pt idx="8706">
                  <c:v>44439</c:v>
                </c:pt>
                <c:pt idx="8707">
                  <c:v>44440</c:v>
                </c:pt>
                <c:pt idx="8708">
                  <c:v>44441</c:v>
                </c:pt>
                <c:pt idx="8709">
                  <c:v>44442</c:v>
                </c:pt>
                <c:pt idx="8710">
                  <c:v>44445</c:v>
                </c:pt>
                <c:pt idx="8711">
                  <c:v>44446</c:v>
                </c:pt>
                <c:pt idx="8712">
                  <c:v>44447</c:v>
                </c:pt>
                <c:pt idx="8713">
                  <c:v>44448</c:v>
                </c:pt>
                <c:pt idx="8714">
                  <c:v>44449</c:v>
                </c:pt>
                <c:pt idx="8715">
                  <c:v>44452</c:v>
                </c:pt>
                <c:pt idx="8716">
                  <c:v>44453</c:v>
                </c:pt>
                <c:pt idx="8717">
                  <c:v>44454</c:v>
                </c:pt>
                <c:pt idx="8718">
                  <c:v>44455</c:v>
                </c:pt>
                <c:pt idx="8719">
                  <c:v>44456</c:v>
                </c:pt>
                <c:pt idx="8720">
                  <c:v>44460</c:v>
                </c:pt>
                <c:pt idx="8721">
                  <c:v>44461</c:v>
                </c:pt>
                <c:pt idx="8722">
                  <c:v>44463</c:v>
                </c:pt>
                <c:pt idx="8723">
                  <c:v>44466</c:v>
                </c:pt>
                <c:pt idx="8724">
                  <c:v>44467</c:v>
                </c:pt>
                <c:pt idx="8725">
                  <c:v>44468</c:v>
                </c:pt>
                <c:pt idx="8726">
                  <c:v>44469</c:v>
                </c:pt>
                <c:pt idx="8727">
                  <c:v>44470</c:v>
                </c:pt>
                <c:pt idx="8728">
                  <c:v>44473</c:v>
                </c:pt>
                <c:pt idx="8729">
                  <c:v>44474</c:v>
                </c:pt>
                <c:pt idx="8730">
                  <c:v>44475</c:v>
                </c:pt>
                <c:pt idx="8731">
                  <c:v>44476</c:v>
                </c:pt>
                <c:pt idx="8732">
                  <c:v>44477</c:v>
                </c:pt>
                <c:pt idx="8733">
                  <c:v>44480</c:v>
                </c:pt>
                <c:pt idx="8734">
                  <c:v>44481</c:v>
                </c:pt>
                <c:pt idx="8735">
                  <c:v>44482</c:v>
                </c:pt>
                <c:pt idx="8736">
                  <c:v>44483</c:v>
                </c:pt>
                <c:pt idx="8737">
                  <c:v>44484</c:v>
                </c:pt>
                <c:pt idx="8738">
                  <c:v>44487</c:v>
                </c:pt>
                <c:pt idx="8739">
                  <c:v>44488</c:v>
                </c:pt>
                <c:pt idx="8740">
                  <c:v>44489</c:v>
                </c:pt>
                <c:pt idx="8741">
                  <c:v>44490</c:v>
                </c:pt>
                <c:pt idx="8742">
                  <c:v>44491</c:v>
                </c:pt>
                <c:pt idx="8743">
                  <c:v>44494</c:v>
                </c:pt>
                <c:pt idx="8744">
                  <c:v>44495</c:v>
                </c:pt>
                <c:pt idx="8745">
                  <c:v>44496</c:v>
                </c:pt>
                <c:pt idx="8746">
                  <c:v>44497</c:v>
                </c:pt>
                <c:pt idx="8747">
                  <c:v>44498</c:v>
                </c:pt>
                <c:pt idx="8748">
                  <c:v>44501</c:v>
                </c:pt>
                <c:pt idx="8749">
                  <c:v>44502</c:v>
                </c:pt>
                <c:pt idx="8750">
                  <c:v>44504</c:v>
                </c:pt>
                <c:pt idx="8751">
                  <c:v>44505</c:v>
                </c:pt>
                <c:pt idx="8752">
                  <c:v>44508</c:v>
                </c:pt>
                <c:pt idx="8753">
                  <c:v>44509</c:v>
                </c:pt>
                <c:pt idx="8754">
                  <c:v>44510</c:v>
                </c:pt>
                <c:pt idx="8755">
                  <c:v>44511</c:v>
                </c:pt>
                <c:pt idx="8756">
                  <c:v>44512</c:v>
                </c:pt>
                <c:pt idx="8757">
                  <c:v>44515</c:v>
                </c:pt>
                <c:pt idx="8758">
                  <c:v>44516</c:v>
                </c:pt>
                <c:pt idx="8759">
                  <c:v>44517</c:v>
                </c:pt>
                <c:pt idx="8760">
                  <c:v>44518</c:v>
                </c:pt>
                <c:pt idx="8761">
                  <c:v>44519</c:v>
                </c:pt>
                <c:pt idx="8762">
                  <c:v>44522</c:v>
                </c:pt>
                <c:pt idx="8763">
                  <c:v>44524</c:v>
                </c:pt>
                <c:pt idx="8764">
                  <c:v>44525</c:v>
                </c:pt>
                <c:pt idx="8765">
                  <c:v>44526</c:v>
                </c:pt>
                <c:pt idx="8766">
                  <c:v>44529</c:v>
                </c:pt>
                <c:pt idx="8767">
                  <c:v>44530</c:v>
                </c:pt>
                <c:pt idx="8768">
                  <c:v>44531</c:v>
                </c:pt>
                <c:pt idx="8769">
                  <c:v>44532</c:v>
                </c:pt>
                <c:pt idx="8770">
                  <c:v>44533</c:v>
                </c:pt>
                <c:pt idx="8771">
                  <c:v>44536</c:v>
                </c:pt>
                <c:pt idx="8772">
                  <c:v>44537</c:v>
                </c:pt>
                <c:pt idx="8773">
                  <c:v>44538</c:v>
                </c:pt>
                <c:pt idx="8774">
                  <c:v>44539</c:v>
                </c:pt>
                <c:pt idx="8775">
                  <c:v>44540</c:v>
                </c:pt>
                <c:pt idx="8776">
                  <c:v>44543</c:v>
                </c:pt>
                <c:pt idx="8777">
                  <c:v>44544</c:v>
                </c:pt>
                <c:pt idx="8778">
                  <c:v>44545</c:v>
                </c:pt>
                <c:pt idx="8779">
                  <c:v>44546</c:v>
                </c:pt>
                <c:pt idx="8780">
                  <c:v>44547</c:v>
                </c:pt>
                <c:pt idx="8781">
                  <c:v>44550</c:v>
                </c:pt>
                <c:pt idx="8782">
                  <c:v>44551</c:v>
                </c:pt>
                <c:pt idx="8783">
                  <c:v>44552</c:v>
                </c:pt>
                <c:pt idx="8784">
                  <c:v>44553</c:v>
                </c:pt>
                <c:pt idx="8785">
                  <c:v>44554</c:v>
                </c:pt>
                <c:pt idx="8786">
                  <c:v>44557</c:v>
                </c:pt>
                <c:pt idx="8787">
                  <c:v>44558</c:v>
                </c:pt>
                <c:pt idx="8788">
                  <c:v>44559</c:v>
                </c:pt>
                <c:pt idx="8789">
                  <c:v>44560</c:v>
                </c:pt>
                <c:pt idx="8790">
                  <c:v>44565</c:v>
                </c:pt>
                <c:pt idx="8791">
                  <c:v>44566</c:v>
                </c:pt>
                <c:pt idx="8792">
                  <c:v>44567</c:v>
                </c:pt>
                <c:pt idx="8793">
                  <c:v>44568</c:v>
                </c:pt>
                <c:pt idx="8794">
                  <c:v>44572</c:v>
                </c:pt>
                <c:pt idx="8795">
                  <c:v>44573</c:v>
                </c:pt>
                <c:pt idx="8796">
                  <c:v>44574</c:v>
                </c:pt>
                <c:pt idx="8797">
                  <c:v>44575</c:v>
                </c:pt>
                <c:pt idx="8798">
                  <c:v>44578</c:v>
                </c:pt>
                <c:pt idx="8799">
                  <c:v>44579</c:v>
                </c:pt>
                <c:pt idx="8800">
                  <c:v>44580</c:v>
                </c:pt>
                <c:pt idx="8801">
                  <c:v>44581</c:v>
                </c:pt>
                <c:pt idx="8802">
                  <c:v>44582</c:v>
                </c:pt>
                <c:pt idx="8803">
                  <c:v>44585</c:v>
                </c:pt>
                <c:pt idx="8804">
                  <c:v>44586</c:v>
                </c:pt>
                <c:pt idx="8805">
                  <c:v>44587</c:v>
                </c:pt>
                <c:pt idx="8806">
                  <c:v>44588</c:v>
                </c:pt>
                <c:pt idx="8807">
                  <c:v>44589</c:v>
                </c:pt>
                <c:pt idx="8808">
                  <c:v>44592</c:v>
                </c:pt>
                <c:pt idx="8809">
                  <c:v>44593</c:v>
                </c:pt>
                <c:pt idx="8810">
                  <c:v>44594</c:v>
                </c:pt>
                <c:pt idx="8811">
                  <c:v>44595</c:v>
                </c:pt>
                <c:pt idx="8812">
                  <c:v>44596</c:v>
                </c:pt>
                <c:pt idx="8813">
                  <c:v>44599</c:v>
                </c:pt>
                <c:pt idx="8814">
                  <c:v>44600</c:v>
                </c:pt>
                <c:pt idx="8815">
                  <c:v>44601</c:v>
                </c:pt>
                <c:pt idx="8816">
                  <c:v>44602</c:v>
                </c:pt>
                <c:pt idx="8817">
                  <c:v>44606</c:v>
                </c:pt>
                <c:pt idx="8818">
                  <c:v>44607</c:v>
                </c:pt>
                <c:pt idx="8819">
                  <c:v>44608</c:v>
                </c:pt>
                <c:pt idx="8820">
                  <c:v>44609</c:v>
                </c:pt>
                <c:pt idx="8821">
                  <c:v>44610</c:v>
                </c:pt>
                <c:pt idx="8822">
                  <c:v>44613</c:v>
                </c:pt>
                <c:pt idx="8823">
                  <c:v>44614</c:v>
                </c:pt>
                <c:pt idx="8824">
                  <c:v>44616</c:v>
                </c:pt>
                <c:pt idx="8825">
                  <c:v>44617</c:v>
                </c:pt>
                <c:pt idx="8826">
                  <c:v>44620</c:v>
                </c:pt>
                <c:pt idx="8827">
                  <c:v>44621</c:v>
                </c:pt>
                <c:pt idx="8828">
                  <c:v>44622</c:v>
                </c:pt>
                <c:pt idx="8829">
                  <c:v>44623</c:v>
                </c:pt>
                <c:pt idx="8830">
                  <c:v>44624</c:v>
                </c:pt>
                <c:pt idx="8831">
                  <c:v>44627</c:v>
                </c:pt>
                <c:pt idx="8832">
                  <c:v>44628</c:v>
                </c:pt>
                <c:pt idx="8833">
                  <c:v>44629</c:v>
                </c:pt>
                <c:pt idx="8834">
                  <c:v>44630</c:v>
                </c:pt>
                <c:pt idx="8835">
                  <c:v>44631</c:v>
                </c:pt>
                <c:pt idx="8836">
                  <c:v>44634</c:v>
                </c:pt>
                <c:pt idx="8837">
                  <c:v>44635</c:v>
                </c:pt>
                <c:pt idx="8838">
                  <c:v>44636</c:v>
                </c:pt>
                <c:pt idx="8839">
                  <c:v>44637</c:v>
                </c:pt>
                <c:pt idx="8840">
                  <c:v>44638</c:v>
                </c:pt>
                <c:pt idx="8841">
                  <c:v>44642</c:v>
                </c:pt>
                <c:pt idx="8842">
                  <c:v>44643</c:v>
                </c:pt>
                <c:pt idx="8843">
                  <c:v>44644</c:v>
                </c:pt>
                <c:pt idx="8844">
                  <c:v>44645</c:v>
                </c:pt>
                <c:pt idx="8845">
                  <c:v>44648</c:v>
                </c:pt>
                <c:pt idx="8846">
                  <c:v>44649</c:v>
                </c:pt>
                <c:pt idx="8847">
                  <c:v>44650</c:v>
                </c:pt>
                <c:pt idx="8848">
                  <c:v>44651</c:v>
                </c:pt>
                <c:pt idx="8849">
                  <c:v>44652</c:v>
                </c:pt>
                <c:pt idx="8850">
                  <c:v>44655</c:v>
                </c:pt>
                <c:pt idx="8851">
                  <c:v>44656</c:v>
                </c:pt>
                <c:pt idx="8852">
                  <c:v>44657</c:v>
                </c:pt>
                <c:pt idx="8853">
                  <c:v>44658</c:v>
                </c:pt>
                <c:pt idx="8854">
                  <c:v>44659</c:v>
                </c:pt>
                <c:pt idx="8855">
                  <c:v>44662</c:v>
                </c:pt>
                <c:pt idx="8856">
                  <c:v>44663</c:v>
                </c:pt>
                <c:pt idx="8857">
                  <c:v>44664</c:v>
                </c:pt>
                <c:pt idx="8858">
                  <c:v>44665</c:v>
                </c:pt>
                <c:pt idx="8859">
                  <c:v>44666</c:v>
                </c:pt>
                <c:pt idx="8860">
                  <c:v>44669</c:v>
                </c:pt>
                <c:pt idx="8861">
                  <c:v>44670</c:v>
                </c:pt>
                <c:pt idx="8862">
                  <c:v>44671</c:v>
                </c:pt>
                <c:pt idx="8863">
                  <c:v>44672</c:v>
                </c:pt>
                <c:pt idx="8864">
                  <c:v>44673</c:v>
                </c:pt>
                <c:pt idx="8865">
                  <c:v>44676</c:v>
                </c:pt>
                <c:pt idx="8866">
                  <c:v>44677</c:v>
                </c:pt>
                <c:pt idx="8867">
                  <c:v>44678</c:v>
                </c:pt>
                <c:pt idx="8868">
                  <c:v>44679</c:v>
                </c:pt>
                <c:pt idx="8869">
                  <c:v>44683</c:v>
                </c:pt>
                <c:pt idx="8870">
                  <c:v>44687</c:v>
                </c:pt>
                <c:pt idx="8871">
                  <c:v>44690</c:v>
                </c:pt>
                <c:pt idx="8872">
                  <c:v>44691</c:v>
                </c:pt>
                <c:pt idx="8873">
                  <c:v>44692</c:v>
                </c:pt>
                <c:pt idx="8874">
                  <c:v>44693</c:v>
                </c:pt>
                <c:pt idx="8875">
                  <c:v>44694</c:v>
                </c:pt>
                <c:pt idx="8876">
                  <c:v>44697</c:v>
                </c:pt>
                <c:pt idx="8877">
                  <c:v>44698</c:v>
                </c:pt>
                <c:pt idx="8878">
                  <c:v>44699</c:v>
                </c:pt>
                <c:pt idx="8879">
                  <c:v>44700</c:v>
                </c:pt>
                <c:pt idx="8880">
                  <c:v>44701</c:v>
                </c:pt>
                <c:pt idx="8881">
                  <c:v>44704</c:v>
                </c:pt>
                <c:pt idx="8882">
                  <c:v>44705</c:v>
                </c:pt>
                <c:pt idx="8883">
                  <c:v>44706</c:v>
                </c:pt>
                <c:pt idx="8884">
                  <c:v>44707</c:v>
                </c:pt>
                <c:pt idx="8885">
                  <c:v>44708</c:v>
                </c:pt>
                <c:pt idx="8886">
                  <c:v>44711</c:v>
                </c:pt>
                <c:pt idx="8887">
                  <c:v>44712</c:v>
                </c:pt>
                <c:pt idx="8888">
                  <c:v>44713</c:v>
                </c:pt>
                <c:pt idx="8889">
                  <c:v>44714</c:v>
                </c:pt>
                <c:pt idx="8890">
                  <c:v>44715</c:v>
                </c:pt>
                <c:pt idx="8891">
                  <c:v>44718</c:v>
                </c:pt>
                <c:pt idx="8892">
                  <c:v>44719</c:v>
                </c:pt>
                <c:pt idx="8893">
                  <c:v>44720</c:v>
                </c:pt>
                <c:pt idx="8894">
                  <c:v>44721</c:v>
                </c:pt>
                <c:pt idx="8895">
                  <c:v>44722</c:v>
                </c:pt>
                <c:pt idx="8896">
                  <c:v>44725</c:v>
                </c:pt>
                <c:pt idx="8897">
                  <c:v>44726</c:v>
                </c:pt>
                <c:pt idx="8898">
                  <c:v>44727</c:v>
                </c:pt>
                <c:pt idx="8899">
                  <c:v>44728</c:v>
                </c:pt>
                <c:pt idx="8900">
                  <c:v>44729</c:v>
                </c:pt>
                <c:pt idx="8901">
                  <c:v>44732</c:v>
                </c:pt>
                <c:pt idx="8902">
                  <c:v>44733</c:v>
                </c:pt>
                <c:pt idx="8903">
                  <c:v>44734</c:v>
                </c:pt>
                <c:pt idx="8904">
                  <c:v>44735</c:v>
                </c:pt>
                <c:pt idx="8905">
                  <c:v>44736</c:v>
                </c:pt>
                <c:pt idx="8906">
                  <c:v>44739</c:v>
                </c:pt>
                <c:pt idx="8907">
                  <c:v>44740</c:v>
                </c:pt>
                <c:pt idx="8908">
                  <c:v>44741</c:v>
                </c:pt>
                <c:pt idx="8909">
                  <c:v>44742</c:v>
                </c:pt>
                <c:pt idx="8910">
                  <c:v>44743</c:v>
                </c:pt>
                <c:pt idx="8911">
                  <c:v>44746</c:v>
                </c:pt>
                <c:pt idx="8912">
                  <c:v>44747</c:v>
                </c:pt>
                <c:pt idx="8913">
                  <c:v>44748</c:v>
                </c:pt>
                <c:pt idx="8914">
                  <c:v>44749</c:v>
                </c:pt>
                <c:pt idx="8915">
                  <c:v>44750</c:v>
                </c:pt>
                <c:pt idx="8916">
                  <c:v>44753</c:v>
                </c:pt>
                <c:pt idx="8917">
                  <c:v>44754</c:v>
                </c:pt>
                <c:pt idx="8918">
                  <c:v>44755</c:v>
                </c:pt>
                <c:pt idx="8919">
                  <c:v>44756</c:v>
                </c:pt>
                <c:pt idx="8920">
                  <c:v>44757</c:v>
                </c:pt>
                <c:pt idx="8921">
                  <c:v>44761</c:v>
                </c:pt>
                <c:pt idx="8922">
                  <c:v>44762</c:v>
                </c:pt>
                <c:pt idx="8923">
                  <c:v>44763</c:v>
                </c:pt>
                <c:pt idx="8924">
                  <c:v>44764</c:v>
                </c:pt>
                <c:pt idx="8925">
                  <c:v>44767</c:v>
                </c:pt>
                <c:pt idx="8926">
                  <c:v>44768</c:v>
                </c:pt>
                <c:pt idx="8927">
                  <c:v>44769</c:v>
                </c:pt>
                <c:pt idx="8928">
                  <c:v>44770</c:v>
                </c:pt>
                <c:pt idx="8929">
                  <c:v>44771</c:v>
                </c:pt>
                <c:pt idx="8930">
                  <c:v>44774</c:v>
                </c:pt>
                <c:pt idx="8931">
                  <c:v>44775</c:v>
                </c:pt>
                <c:pt idx="8932">
                  <c:v>44776</c:v>
                </c:pt>
                <c:pt idx="8933">
                  <c:v>44777</c:v>
                </c:pt>
                <c:pt idx="8934">
                  <c:v>44778</c:v>
                </c:pt>
                <c:pt idx="8935">
                  <c:v>44781</c:v>
                </c:pt>
                <c:pt idx="8936">
                  <c:v>44782</c:v>
                </c:pt>
                <c:pt idx="8937">
                  <c:v>44783</c:v>
                </c:pt>
                <c:pt idx="8938">
                  <c:v>44785</c:v>
                </c:pt>
                <c:pt idx="8939">
                  <c:v>44788</c:v>
                </c:pt>
                <c:pt idx="8940">
                  <c:v>44789</c:v>
                </c:pt>
                <c:pt idx="8941">
                  <c:v>44790</c:v>
                </c:pt>
                <c:pt idx="8942">
                  <c:v>44791</c:v>
                </c:pt>
                <c:pt idx="8943">
                  <c:v>44792</c:v>
                </c:pt>
                <c:pt idx="8944">
                  <c:v>44795</c:v>
                </c:pt>
                <c:pt idx="8945">
                  <c:v>44796</c:v>
                </c:pt>
                <c:pt idx="8946">
                  <c:v>44797</c:v>
                </c:pt>
                <c:pt idx="8947">
                  <c:v>44798</c:v>
                </c:pt>
                <c:pt idx="8948">
                  <c:v>44799</c:v>
                </c:pt>
                <c:pt idx="8949">
                  <c:v>44802</c:v>
                </c:pt>
                <c:pt idx="8950">
                  <c:v>44803</c:v>
                </c:pt>
                <c:pt idx="8951">
                  <c:v>44804</c:v>
                </c:pt>
                <c:pt idx="8952">
                  <c:v>44805</c:v>
                </c:pt>
                <c:pt idx="8953">
                  <c:v>44806</c:v>
                </c:pt>
                <c:pt idx="8954">
                  <c:v>44809</c:v>
                </c:pt>
                <c:pt idx="8955">
                  <c:v>44810</c:v>
                </c:pt>
                <c:pt idx="8956">
                  <c:v>44811</c:v>
                </c:pt>
                <c:pt idx="8957">
                  <c:v>44812</c:v>
                </c:pt>
                <c:pt idx="8958">
                  <c:v>44813</c:v>
                </c:pt>
                <c:pt idx="8959">
                  <c:v>44816</c:v>
                </c:pt>
                <c:pt idx="8960">
                  <c:v>44817</c:v>
                </c:pt>
                <c:pt idx="8961">
                  <c:v>44818</c:v>
                </c:pt>
                <c:pt idx="8962">
                  <c:v>44819</c:v>
                </c:pt>
                <c:pt idx="8963">
                  <c:v>44820</c:v>
                </c:pt>
                <c:pt idx="8964">
                  <c:v>44824</c:v>
                </c:pt>
                <c:pt idx="8965">
                  <c:v>44825</c:v>
                </c:pt>
                <c:pt idx="8966">
                  <c:v>44826</c:v>
                </c:pt>
                <c:pt idx="8967">
                  <c:v>44830</c:v>
                </c:pt>
                <c:pt idx="8968">
                  <c:v>44831</c:v>
                </c:pt>
                <c:pt idx="8969">
                  <c:v>44832</c:v>
                </c:pt>
                <c:pt idx="8970">
                  <c:v>44833</c:v>
                </c:pt>
                <c:pt idx="8971">
                  <c:v>44834</c:v>
                </c:pt>
                <c:pt idx="8972">
                  <c:v>44837</c:v>
                </c:pt>
                <c:pt idx="8973">
                  <c:v>44838</c:v>
                </c:pt>
                <c:pt idx="8974">
                  <c:v>44839</c:v>
                </c:pt>
                <c:pt idx="8975">
                  <c:v>44840</c:v>
                </c:pt>
                <c:pt idx="8976">
                  <c:v>44841</c:v>
                </c:pt>
                <c:pt idx="8977">
                  <c:v>44845</c:v>
                </c:pt>
                <c:pt idx="8978">
                  <c:v>44846</c:v>
                </c:pt>
                <c:pt idx="8979">
                  <c:v>44847</c:v>
                </c:pt>
                <c:pt idx="8980">
                  <c:v>44848</c:v>
                </c:pt>
                <c:pt idx="8981">
                  <c:v>44851</c:v>
                </c:pt>
                <c:pt idx="8982">
                  <c:v>44852</c:v>
                </c:pt>
                <c:pt idx="8983">
                  <c:v>44853</c:v>
                </c:pt>
                <c:pt idx="8984">
                  <c:v>44854</c:v>
                </c:pt>
                <c:pt idx="8985">
                  <c:v>44855</c:v>
                </c:pt>
                <c:pt idx="8986">
                  <c:v>44858</c:v>
                </c:pt>
                <c:pt idx="8987">
                  <c:v>44859</c:v>
                </c:pt>
                <c:pt idx="8988">
                  <c:v>44860</c:v>
                </c:pt>
                <c:pt idx="8989">
                  <c:v>44861</c:v>
                </c:pt>
                <c:pt idx="8990">
                  <c:v>44862</c:v>
                </c:pt>
                <c:pt idx="8991">
                  <c:v>44865</c:v>
                </c:pt>
                <c:pt idx="8992">
                  <c:v>44866</c:v>
                </c:pt>
                <c:pt idx="8993">
                  <c:v>44867</c:v>
                </c:pt>
                <c:pt idx="8994">
                  <c:v>44869</c:v>
                </c:pt>
                <c:pt idx="8995">
                  <c:v>44872</c:v>
                </c:pt>
                <c:pt idx="8996">
                  <c:v>44873</c:v>
                </c:pt>
                <c:pt idx="8997">
                  <c:v>44874</c:v>
                </c:pt>
                <c:pt idx="8998">
                  <c:v>44875</c:v>
                </c:pt>
                <c:pt idx="8999">
                  <c:v>44876</c:v>
                </c:pt>
                <c:pt idx="9000">
                  <c:v>44879</c:v>
                </c:pt>
                <c:pt idx="9001">
                  <c:v>44880</c:v>
                </c:pt>
                <c:pt idx="9002">
                  <c:v>44881</c:v>
                </c:pt>
                <c:pt idx="9003">
                  <c:v>44882</c:v>
                </c:pt>
                <c:pt idx="9004">
                  <c:v>44883</c:v>
                </c:pt>
                <c:pt idx="9005">
                  <c:v>44886</c:v>
                </c:pt>
                <c:pt idx="9006">
                  <c:v>44887</c:v>
                </c:pt>
                <c:pt idx="9007">
                  <c:v>44889</c:v>
                </c:pt>
                <c:pt idx="9008">
                  <c:v>44890</c:v>
                </c:pt>
                <c:pt idx="9009">
                  <c:v>44893</c:v>
                </c:pt>
                <c:pt idx="9010">
                  <c:v>44894</c:v>
                </c:pt>
                <c:pt idx="9011">
                  <c:v>44895</c:v>
                </c:pt>
                <c:pt idx="9012">
                  <c:v>44896</c:v>
                </c:pt>
                <c:pt idx="9013">
                  <c:v>44897</c:v>
                </c:pt>
                <c:pt idx="9014">
                  <c:v>44900</c:v>
                </c:pt>
                <c:pt idx="9015">
                  <c:v>44901</c:v>
                </c:pt>
                <c:pt idx="9016">
                  <c:v>44902</c:v>
                </c:pt>
                <c:pt idx="9017">
                  <c:v>44903</c:v>
                </c:pt>
                <c:pt idx="9018">
                  <c:v>44904</c:v>
                </c:pt>
                <c:pt idx="9019">
                  <c:v>44907</c:v>
                </c:pt>
                <c:pt idx="9020">
                  <c:v>44908</c:v>
                </c:pt>
                <c:pt idx="9021">
                  <c:v>44909</c:v>
                </c:pt>
                <c:pt idx="9022">
                  <c:v>44910</c:v>
                </c:pt>
                <c:pt idx="9023">
                  <c:v>44911</c:v>
                </c:pt>
                <c:pt idx="9024">
                  <c:v>44914</c:v>
                </c:pt>
                <c:pt idx="9025">
                  <c:v>44915</c:v>
                </c:pt>
                <c:pt idx="9026">
                  <c:v>44916</c:v>
                </c:pt>
                <c:pt idx="9027">
                  <c:v>44917</c:v>
                </c:pt>
                <c:pt idx="9028">
                  <c:v>44918</c:v>
                </c:pt>
                <c:pt idx="9029">
                  <c:v>44921</c:v>
                </c:pt>
                <c:pt idx="9030">
                  <c:v>44922</c:v>
                </c:pt>
                <c:pt idx="9031">
                  <c:v>44923</c:v>
                </c:pt>
                <c:pt idx="9032">
                  <c:v>44924</c:v>
                </c:pt>
                <c:pt idx="9033">
                  <c:v>44925</c:v>
                </c:pt>
                <c:pt idx="9034">
                  <c:v>44930</c:v>
                </c:pt>
                <c:pt idx="9035">
                  <c:v>44931</c:v>
                </c:pt>
                <c:pt idx="9036">
                  <c:v>44932</c:v>
                </c:pt>
                <c:pt idx="9037">
                  <c:v>44936</c:v>
                </c:pt>
                <c:pt idx="9038">
                  <c:v>44937</c:v>
                </c:pt>
                <c:pt idx="9039">
                  <c:v>44938</c:v>
                </c:pt>
                <c:pt idx="9040">
                  <c:v>44939</c:v>
                </c:pt>
                <c:pt idx="9041">
                  <c:v>44942</c:v>
                </c:pt>
                <c:pt idx="9042">
                  <c:v>44943</c:v>
                </c:pt>
                <c:pt idx="9043">
                  <c:v>44944</c:v>
                </c:pt>
                <c:pt idx="9044">
                  <c:v>44945</c:v>
                </c:pt>
                <c:pt idx="9045">
                  <c:v>44946</c:v>
                </c:pt>
                <c:pt idx="9046">
                  <c:v>44949</c:v>
                </c:pt>
                <c:pt idx="9047">
                  <c:v>44950</c:v>
                </c:pt>
                <c:pt idx="9048">
                  <c:v>44951</c:v>
                </c:pt>
                <c:pt idx="9049">
                  <c:v>44952</c:v>
                </c:pt>
                <c:pt idx="9050">
                  <c:v>44953</c:v>
                </c:pt>
                <c:pt idx="9051">
                  <c:v>44956</c:v>
                </c:pt>
                <c:pt idx="9052">
                  <c:v>44957</c:v>
                </c:pt>
                <c:pt idx="9053">
                  <c:v>44958</c:v>
                </c:pt>
                <c:pt idx="9054">
                  <c:v>44959</c:v>
                </c:pt>
                <c:pt idx="9055">
                  <c:v>44960</c:v>
                </c:pt>
                <c:pt idx="9056">
                  <c:v>44963</c:v>
                </c:pt>
                <c:pt idx="9057">
                  <c:v>44964</c:v>
                </c:pt>
                <c:pt idx="9058">
                  <c:v>44965</c:v>
                </c:pt>
                <c:pt idx="9059">
                  <c:v>44966</c:v>
                </c:pt>
                <c:pt idx="9060">
                  <c:v>44967</c:v>
                </c:pt>
                <c:pt idx="9061">
                  <c:v>44970</c:v>
                </c:pt>
                <c:pt idx="9062">
                  <c:v>44971</c:v>
                </c:pt>
                <c:pt idx="9063">
                  <c:v>44972</c:v>
                </c:pt>
                <c:pt idx="9064">
                  <c:v>44973</c:v>
                </c:pt>
                <c:pt idx="9065">
                  <c:v>44974</c:v>
                </c:pt>
                <c:pt idx="9066">
                  <c:v>44977</c:v>
                </c:pt>
                <c:pt idx="9067">
                  <c:v>44978</c:v>
                </c:pt>
                <c:pt idx="9068">
                  <c:v>44979</c:v>
                </c:pt>
                <c:pt idx="9069">
                  <c:v>44981</c:v>
                </c:pt>
                <c:pt idx="9070">
                  <c:v>44984</c:v>
                </c:pt>
                <c:pt idx="9071">
                  <c:v>44985</c:v>
                </c:pt>
                <c:pt idx="9072">
                  <c:v>44986</c:v>
                </c:pt>
                <c:pt idx="9073">
                  <c:v>44987</c:v>
                </c:pt>
                <c:pt idx="9074">
                  <c:v>44988</c:v>
                </c:pt>
                <c:pt idx="9075">
                  <c:v>44991</c:v>
                </c:pt>
                <c:pt idx="9076">
                  <c:v>44992</c:v>
                </c:pt>
                <c:pt idx="9077">
                  <c:v>44993</c:v>
                </c:pt>
                <c:pt idx="9078">
                  <c:v>44994</c:v>
                </c:pt>
                <c:pt idx="9079">
                  <c:v>44995</c:v>
                </c:pt>
                <c:pt idx="9080">
                  <c:v>44998</c:v>
                </c:pt>
                <c:pt idx="9081">
                  <c:v>44999</c:v>
                </c:pt>
                <c:pt idx="9082">
                  <c:v>45000</c:v>
                </c:pt>
                <c:pt idx="9083">
                  <c:v>45001</c:v>
                </c:pt>
                <c:pt idx="9084">
                  <c:v>45002</c:v>
                </c:pt>
                <c:pt idx="9085">
                  <c:v>45005</c:v>
                </c:pt>
                <c:pt idx="9086">
                  <c:v>45007</c:v>
                </c:pt>
                <c:pt idx="9087">
                  <c:v>45008</c:v>
                </c:pt>
                <c:pt idx="9088">
                  <c:v>45009</c:v>
                </c:pt>
                <c:pt idx="9089">
                  <c:v>45012</c:v>
                </c:pt>
                <c:pt idx="9090">
                  <c:v>45013</c:v>
                </c:pt>
                <c:pt idx="9091">
                  <c:v>45014</c:v>
                </c:pt>
                <c:pt idx="9092">
                  <c:v>45015</c:v>
                </c:pt>
                <c:pt idx="9093">
                  <c:v>45016</c:v>
                </c:pt>
                <c:pt idx="9094">
                  <c:v>45019</c:v>
                </c:pt>
                <c:pt idx="9095">
                  <c:v>45020</c:v>
                </c:pt>
                <c:pt idx="9096">
                  <c:v>45021</c:v>
                </c:pt>
                <c:pt idx="9097">
                  <c:v>45022</c:v>
                </c:pt>
                <c:pt idx="9098">
                  <c:v>45023</c:v>
                </c:pt>
                <c:pt idx="9099">
                  <c:v>45026</c:v>
                </c:pt>
                <c:pt idx="9100">
                  <c:v>45027</c:v>
                </c:pt>
                <c:pt idx="9101">
                  <c:v>45028</c:v>
                </c:pt>
                <c:pt idx="9102">
                  <c:v>45029</c:v>
                </c:pt>
                <c:pt idx="9103">
                  <c:v>45030</c:v>
                </c:pt>
                <c:pt idx="9104">
                  <c:v>45033</c:v>
                </c:pt>
                <c:pt idx="9105">
                  <c:v>45034</c:v>
                </c:pt>
                <c:pt idx="9106">
                  <c:v>45035</c:v>
                </c:pt>
                <c:pt idx="9107">
                  <c:v>45036</c:v>
                </c:pt>
                <c:pt idx="9108">
                  <c:v>45037</c:v>
                </c:pt>
                <c:pt idx="9109">
                  <c:v>45040</c:v>
                </c:pt>
                <c:pt idx="9110">
                  <c:v>45041</c:v>
                </c:pt>
                <c:pt idx="9111">
                  <c:v>45042</c:v>
                </c:pt>
                <c:pt idx="9112">
                  <c:v>45043</c:v>
                </c:pt>
                <c:pt idx="9113">
                  <c:v>45044</c:v>
                </c:pt>
                <c:pt idx="9114">
                  <c:v>45047</c:v>
                </c:pt>
                <c:pt idx="9115">
                  <c:v>45048</c:v>
                </c:pt>
                <c:pt idx="9116">
                  <c:v>45054</c:v>
                </c:pt>
                <c:pt idx="9117">
                  <c:v>45055</c:v>
                </c:pt>
                <c:pt idx="9118">
                  <c:v>45056</c:v>
                </c:pt>
                <c:pt idx="9119">
                  <c:v>45057</c:v>
                </c:pt>
                <c:pt idx="9120">
                  <c:v>45058</c:v>
                </c:pt>
                <c:pt idx="9121">
                  <c:v>45061</c:v>
                </c:pt>
                <c:pt idx="9122">
                  <c:v>45062</c:v>
                </c:pt>
                <c:pt idx="9123">
                  <c:v>45063</c:v>
                </c:pt>
                <c:pt idx="9124">
                  <c:v>45064</c:v>
                </c:pt>
                <c:pt idx="9125">
                  <c:v>45065</c:v>
                </c:pt>
                <c:pt idx="9126">
                  <c:v>45068</c:v>
                </c:pt>
                <c:pt idx="9127">
                  <c:v>45069</c:v>
                </c:pt>
                <c:pt idx="9128">
                  <c:v>45070</c:v>
                </c:pt>
                <c:pt idx="9129">
                  <c:v>45071</c:v>
                </c:pt>
                <c:pt idx="9130">
                  <c:v>45072</c:v>
                </c:pt>
                <c:pt idx="9131">
                  <c:v>45075</c:v>
                </c:pt>
                <c:pt idx="9132">
                  <c:v>45076</c:v>
                </c:pt>
                <c:pt idx="9133">
                  <c:v>45077</c:v>
                </c:pt>
                <c:pt idx="9134">
                  <c:v>45078</c:v>
                </c:pt>
                <c:pt idx="9135">
                  <c:v>45079</c:v>
                </c:pt>
                <c:pt idx="9136">
                  <c:v>45082</c:v>
                </c:pt>
                <c:pt idx="9137">
                  <c:v>45083</c:v>
                </c:pt>
                <c:pt idx="9138">
                  <c:v>45084</c:v>
                </c:pt>
                <c:pt idx="9139">
                  <c:v>45085</c:v>
                </c:pt>
                <c:pt idx="9140">
                  <c:v>45086</c:v>
                </c:pt>
                <c:pt idx="9141">
                  <c:v>45089</c:v>
                </c:pt>
                <c:pt idx="9142">
                  <c:v>45090</c:v>
                </c:pt>
                <c:pt idx="9143">
                  <c:v>45091</c:v>
                </c:pt>
                <c:pt idx="9144">
                  <c:v>45092</c:v>
                </c:pt>
                <c:pt idx="9145">
                  <c:v>45093</c:v>
                </c:pt>
                <c:pt idx="9146">
                  <c:v>45096</c:v>
                </c:pt>
                <c:pt idx="9147">
                  <c:v>45097</c:v>
                </c:pt>
                <c:pt idx="9148">
                  <c:v>45098</c:v>
                </c:pt>
                <c:pt idx="9149">
                  <c:v>45099</c:v>
                </c:pt>
                <c:pt idx="9150">
                  <c:v>45100</c:v>
                </c:pt>
                <c:pt idx="9151">
                  <c:v>45103</c:v>
                </c:pt>
                <c:pt idx="9152">
                  <c:v>45104</c:v>
                </c:pt>
                <c:pt idx="9153">
                  <c:v>45105</c:v>
                </c:pt>
                <c:pt idx="9154">
                  <c:v>45106</c:v>
                </c:pt>
                <c:pt idx="9155">
                  <c:v>45107</c:v>
                </c:pt>
                <c:pt idx="9156">
                  <c:v>45110</c:v>
                </c:pt>
                <c:pt idx="9157">
                  <c:v>45111</c:v>
                </c:pt>
                <c:pt idx="9158">
                  <c:v>45112</c:v>
                </c:pt>
                <c:pt idx="9159">
                  <c:v>45113</c:v>
                </c:pt>
                <c:pt idx="9160">
                  <c:v>45114</c:v>
                </c:pt>
                <c:pt idx="9161">
                  <c:v>45117</c:v>
                </c:pt>
                <c:pt idx="9162">
                  <c:v>45118</c:v>
                </c:pt>
                <c:pt idx="9163">
                  <c:v>45119</c:v>
                </c:pt>
                <c:pt idx="9164">
                  <c:v>45120</c:v>
                </c:pt>
                <c:pt idx="9165">
                  <c:v>45121</c:v>
                </c:pt>
                <c:pt idx="9166">
                  <c:v>45125</c:v>
                </c:pt>
                <c:pt idx="9167">
                  <c:v>45126</c:v>
                </c:pt>
                <c:pt idx="9168">
                  <c:v>45127</c:v>
                </c:pt>
                <c:pt idx="9169">
                  <c:v>45128</c:v>
                </c:pt>
                <c:pt idx="9170">
                  <c:v>45131</c:v>
                </c:pt>
                <c:pt idx="9171">
                  <c:v>45132</c:v>
                </c:pt>
                <c:pt idx="9172">
                  <c:v>45133</c:v>
                </c:pt>
                <c:pt idx="9173">
                  <c:v>45134</c:v>
                </c:pt>
                <c:pt idx="9174">
                  <c:v>45135</c:v>
                </c:pt>
                <c:pt idx="9175">
                  <c:v>45138</c:v>
                </c:pt>
                <c:pt idx="9176">
                  <c:v>45139</c:v>
                </c:pt>
                <c:pt idx="9177">
                  <c:v>45140</c:v>
                </c:pt>
                <c:pt idx="9178">
                  <c:v>45141</c:v>
                </c:pt>
                <c:pt idx="9179">
                  <c:v>45142</c:v>
                </c:pt>
                <c:pt idx="9180">
                  <c:v>45145</c:v>
                </c:pt>
                <c:pt idx="9181">
                  <c:v>45146</c:v>
                </c:pt>
                <c:pt idx="9182">
                  <c:v>45147</c:v>
                </c:pt>
                <c:pt idx="9183">
                  <c:v>45148</c:v>
                </c:pt>
                <c:pt idx="9184">
                  <c:v>45152</c:v>
                </c:pt>
                <c:pt idx="9185">
                  <c:v>45153</c:v>
                </c:pt>
                <c:pt idx="9186">
                  <c:v>45154</c:v>
                </c:pt>
                <c:pt idx="9187">
                  <c:v>45155</c:v>
                </c:pt>
                <c:pt idx="9188">
                  <c:v>45156</c:v>
                </c:pt>
                <c:pt idx="9189">
                  <c:v>45159</c:v>
                </c:pt>
                <c:pt idx="9190">
                  <c:v>45160</c:v>
                </c:pt>
                <c:pt idx="9191">
                  <c:v>45161</c:v>
                </c:pt>
                <c:pt idx="9192">
                  <c:v>45162</c:v>
                </c:pt>
                <c:pt idx="9193">
                  <c:v>45163</c:v>
                </c:pt>
                <c:pt idx="9194">
                  <c:v>45166</c:v>
                </c:pt>
                <c:pt idx="9195">
                  <c:v>45167</c:v>
                </c:pt>
                <c:pt idx="9196">
                  <c:v>45168</c:v>
                </c:pt>
                <c:pt idx="9197">
                  <c:v>45169</c:v>
                </c:pt>
                <c:pt idx="9198">
                  <c:v>45170</c:v>
                </c:pt>
                <c:pt idx="9199">
                  <c:v>45173</c:v>
                </c:pt>
                <c:pt idx="9200">
                  <c:v>45174</c:v>
                </c:pt>
                <c:pt idx="9201">
                  <c:v>45175</c:v>
                </c:pt>
                <c:pt idx="9202">
                  <c:v>45176</c:v>
                </c:pt>
                <c:pt idx="9203">
                  <c:v>45177</c:v>
                </c:pt>
                <c:pt idx="9204">
                  <c:v>45180</c:v>
                </c:pt>
                <c:pt idx="9205">
                  <c:v>45181</c:v>
                </c:pt>
                <c:pt idx="9206">
                  <c:v>45182</c:v>
                </c:pt>
                <c:pt idx="9207">
                  <c:v>45183</c:v>
                </c:pt>
                <c:pt idx="9208">
                  <c:v>45184</c:v>
                </c:pt>
                <c:pt idx="9209">
                  <c:v>45188</c:v>
                </c:pt>
                <c:pt idx="9210">
                  <c:v>45189</c:v>
                </c:pt>
                <c:pt idx="9211">
                  <c:v>45190</c:v>
                </c:pt>
                <c:pt idx="9212">
                  <c:v>45191</c:v>
                </c:pt>
                <c:pt idx="9213">
                  <c:v>45194</c:v>
                </c:pt>
                <c:pt idx="9214">
                  <c:v>45195</c:v>
                </c:pt>
                <c:pt idx="9215">
                  <c:v>45196</c:v>
                </c:pt>
                <c:pt idx="9216">
                  <c:v>45197</c:v>
                </c:pt>
                <c:pt idx="9217">
                  <c:v>45198</c:v>
                </c:pt>
                <c:pt idx="9218">
                  <c:v>45201</c:v>
                </c:pt>
                <c:pt idx="9219">
                  <c:v>45202</c:v>
                </c:pt>
                <c:pt idx="9220">
                  <c:v>45203</c:v>
                </c:pt>
                <c:pt idx="9221">
                  <c:v>45204</c:v>
                </c:pt>
                <c:pt idx="9222">
                  <c:v>45205</c:v>
                </c:pt>
                <c:pt idx="9223">
                  <c:v>45209</c:v>
                </c:pt>
                <c:pt idx="9224">
                  <c:v>45210</c:v>
                </c:pt>
                <c:pt idx="9225">
                  <c:v>45211</c:v>
                </c:pt>
                <c:pt idx="9226">
                  <c:v>45212</c:v>
                </c:pt>
                <c:pt idx="9227">
                  <c:v>45215</c:v>
                </c:pt>
                <c:pt idx="9228">
                  <c:v>45216</c:v>
                </c:pt>
                <c:pt idx="9229">
                  <c:v>45217</c:v>
                </c:pt>
                <c:pt idx="9230">
                  <c:v>45218</c:v>
                </c:pt>
                <c:pt idx="9231">
                  <c:v>45219</c:v>
                </c:pt>
                <c:pt idx="9232">
                  <c:v>45222</c:v>
                </c:pt>
                <c:pt idx="9233">
                  <c:v>45223</c:v>
                </c:pt>
                <c:pt idx="9234">
                  <c:v>45224</c:v>
                </c:pt>
                <c:pt idx="9235">
                  <c:v>45225</c:v>
                </c:pt>
                <c:pt idx="9236">
                  <c:v>45226</c:v>
                </c:pt>
                <c:pt idx="9237">
                  <c:v>45229</c:v>
                </c:pt>
                <c:pt idx="9238">
                  <c:v>45230</c:v>
                </c:pt>
                <c:pt idx="9239">
                  <c:v>45231</c:v>
                </c:pt>
                <c:pt idx="9240">
                  <c:v>45232</c:v>
                </c:pt>
                <c:pt idx="9241">
                  <c:v>45236</c:v>
                </c:pt>
                <c:pt idx="9242">
                  <c:v>45237</c:v>
                </c:pt>
                <c:pt idx="9243">
                  <c:v>45238</c:v>
                </c:pt>
                <c:pt idx="9244">
                  <c:v>45239</c:v>
                </c:pt>
                <c:pt idx="9245">
                  <c:v>45240</c:v>
                </c:pt>
                <c:pt idx="9246">
                  <c:v>45243</c:v>
                </c:pt>
                <c:pt idx="9247">
                  <c:v>45244</c:v>
                </c:pt>
                <c:pt idx="9248">
                  <c:v>45245</c:v>
                </c:pt>
                <c:pt idx="9249">
                  <c:v>45246</c:v>
                </c:pt>
                <c:pt idx="9250">
                  <c:v>45247</c:v>
                </c:pt>
                <c:pt idx="9251">
                  <c:v>45250</c:v>
                </c:pt>
                <c:pt idx="9252">
                  <c:v>45251</c:v>
                </c:pt>
                <c:pt idx="9253">
                  <c:v>45252</c:v>
                </c:pt>
                <c:pt idx="9254">
                  <c:v>45254</c:v>
                </c:pt>
                <c:pt idx="9255">
                  <c:v>45257</c:v>
                </c:pt>
                <c:pt idx="9256">
                  <c:v>45258</c:v>
                </c:pt>
                <c:pt idx="9257">
                  <c:v>45259</c:v>
                </c:pt>
                <c:pt idx="9258">
                  <c:v>45260</c:v>
                </c:pt>
                <c:pt idx="9259">
                  <c:v>45261</c:v>
                </c:pt>
                <c:pt idx="9260">
                  <c:v>45264</c:v>
                </c:pt>
                <c:pt idx="9261">
                  <c:v>45265</c:v>
                </c:pt>
                <c:pt idx="9262">
                  <c:v>45266</c:v>
                </c:pt>
                <c:pt idx="9263">
                  <c:v>45267</c:v>
                </c:pt>
                <c:pt idx="9264">
                  <c:v>45268</c:v>
                </c:pt>
                <c:pt idx="9265">
                  <c:v>45271</c:v>
                </c:pt>
                <c:pt idx="9266">
                  <c:v>45272</c:v>
                </c:pt>
                <c:pt idx="9267">
                  <c:v>45273</c:v>
                </c:pt>
                <c:pt idx="9268">
                  <c:v>45274</c:v>
                </c:pt>
                <c:pt idx="9269">
                  <c:v>45275</c:v>
                </c:pt>
                <c:pt idx="9270">
                  <c:v>45278</c:v>
                </c:pt>
                <c:pt idx="9271">
                  <c:v>45279</c:v>
                </c:pt>
                <c:pt idx="9272">
                  <c:v>45280</c:v>
                </c:pt>
                <c:pt idx="9273">
                  <c:v>45281</c:v>
                </c:pt>
                <c:pt idx="9274">
                  <c:v>45282</c:v>
                </c:pt>
                <c:pt idx="9275">
                  <c:v>45285</c:v>
                </c:pt>
                <c:pt idx="9276">
                  <c:v>45286</c:v>
                </c:pt>
                <c:pt idx="9277">
                  <c:v>45287</c:v>
                </c:pt>
                <c:pt idx="9278">
                  <c:v>45288</c:v>
                </c:pt>
                <c:pt idx="9279">
                  <c:v>45289</c:v>
                </c:pt>
                <c:pt idx="9280">
                  <c:v>45295</c:v>
                </c:pt>
                <c:pt idx="9281">
                  <c:v>45296</c:v>
                </c:pt>
                <c:pt idx="9282">
                  <c:v>45300</c:v>
                </c:pt>
                <c:pt idx="9283">
                  <c:v>45301</c:v>
                </c:pt>
                <c:pt idx="9284">
                  <c:v>45302</c:v>
                </c:pt>
                <c:pt idx="9285">
                  <c:v>45303</c:v>
                </c:pt>
                <c:pt idx="9286">
                  <c:v>45306</c:v>
                </c:pt>
                <c:pt idx="9287">
                  <c:v>45307</c:v>
                </c:pt>
                <c:pt idx="9288">
                  <c:v>45308</c:v>
                </c:pt>
                <c:pt idx="9289">
                  <c:v>45309</c:v>
                </c:pt>
                <c:pt idx="9290">
                  <c:v>45310</c:v>
                </c:pt>
                <c:pt idx="9291">
                  <c:v>45313</c:v>
                </c:pt>
                <c:pt idx="9292">
                  <c:v>45314</c:v>
                </c:pt>
                <c:pt idx="9293">
                  <c:v>45315</c:v>
                </c:pt>
                <c:pt idx="9294">
                  <c:v>45316</c:v>
                </c:pt>
                <c:pt idx="9295">
                  <c:v>45317</c:v>
                </c:pt>
                <c:pt idx="9296">
                  <c:v>45320</c:v>
                </c:pt>
                <c:pt idx="9297">
                  <c:v>45321</c:v>
                </c:pt>
                <c:pt idx="9298">
                  <c:v>45322</c:v>
                </c:pt>
                <c:pt idx="9299">
                  <c:v>45323</c:v>
                </c:pt>
                <c:pt idx="9300">
                  <c:v>45324</c:v>
                </c:pt>
                <c:pt idx="9301">
                  <c:v>45327</c:v>
                </c:pt>
                <c:pt idx="9302">
                  <c:v>45328</c:v>
                </c:pt>
                <c:pt idx="9303">
                  <c:v>45329</c:v>
                </c:pt>
                <c:pt idx="9304">
                  <c:v>45330</c:v>
                </c:pt>
                <c:pt idx="9305">
                  <c:v>45331</c:v>
                </c:pt>
                <c:pt idx="9306">
                  <c:v>45335</c:v>
                </c:pt>
                <c:pt idx="9307">
                  <c:v>45336</c:v>
                </c:pt>
                <c:pt idx="9308">
                  <c:v>45337</c:v>
                </c:pt>
                <c:pt idx="9309">
                  <c:v>45338</c:v>
                </c:pt>
                <c:pt idx="9310">
                  <c:v>45341</c:v>
                </c:pt>
                <c:pt idx="9311">
                  <c:v>45342</c:v>
                </c:pt>
                <c:pt idx="9312">
                  <c:v>45343</c:v>
                </c:pt>
                <c:pt idx="9313">
                  <c:v>45344</c:v>
                </c:pt>
                <c:pt idx="9314">
                  <c:v>45348</c:v>
                </c:pt>
                <c:pt idx="9315">
                  <c:v>45349</c:v>
                </c:pt>
                <c:pt idx="9316">
                  <c:v>45350</c:v>
                </c:pt>
                <c:pt idx="9317">
                  <c:v>45351</c:v>
                </c:pt>
                <c:pt idx="9318">
                  <c:v>45352</c:v>
                </c:pt>
                <c:pt idx="9319">
                  <c:v>45355</c:v>
                </c:pt>
                <c:pt idx="9320">
                  <c:v>45356</c:v>
                </c:pt>
                <c:pt idx="9321">
                  <c:v>45357</c:v>
                </c:pt>
                <c:pt idx="9322">
                  <c:v>45358</c:v>
                </c:pt>
                <c:pt idx="9323">
                  <c:v>45359</c:v>
                </c:pt>
                <c:pt idx="9324">
                  <c:v>45362</c:v>
                </c:pt>
                <c:pt idx="9325">
                  <c:v>45363</c:v>
                </c:pt>
                <c:pt idx="9326">
                  <c:v>45364</c:v>
                </c:pt>
                <c:pt idx="9327">
                  <c:v>45365</c:v>
                </c:pt>
                <c:pt idx="9328">
                  <c:v>45366</c:v>
                </c:pt>
                <c:pt idx="9329">
                  <c:v>45369</c:v>
                </c:pt>
                <c:pt idx="9330">
                  <c:v>45370</c:v>
                </c:pt>
                <c:pt idx="9331">
                  <c:v>45372</c:v>
                </c:pt>
                <c:pt idx="9332">
                  <c:v>45373</c:v>
                </c:pt>
                <c:pt idx="9333">
                  <c:v>45376</c:v>
                </c:pt>
                <c:pt idx="9334">
                  <c:v>45377</c:v>
                </c:pt>
                <c:pt idx="9335">
                  <c:v>45378</c:v>
                </c:pt>
                <c:pt idx="9336">
                  <c:v>45379</c:v>
                </c:pt>
                <c:pt idx="9337">
                  <c:v>45380</c:v>
                </c:pt>
                <c:pt idx="9338">
                  <c:v>45383</c:v>
                </c:pt>
                <c:pt idx="9339">
                  <c:v>45384</c:v>
                </c:pt>
                <c:pt idx="9340">
                  <c:v>45385</c:v>
                </c:pt>
                <c:pt idx="9341">
                  <c:v>45386</c:v>
                </c:pt>
                <c:pt idx="9342">
                  <c:v>45387</c:v>
                </c:pt>
                <c:pt idx="9343">
                  <c:v>45390</c:v>
                </c:pt>
                <c:pt idx="9344">
                  <c:v>45391</c:v>
                </c:pt>
                <c:pt idx="9345">
                  <c:v>45392</c:v>
                </c:pt>
                <c:pt idx="9346">
                  <c:v>45393</c:v>
                </c:pt>
                <c:pt idx="9347">
                  <c:v>45394</c:v>
                </c:pt>
                <c:pt idx="9348">
                  <c:v>45397</c:v>
                </c:pt>
                <c:pt idx="9349">
                  <c:v>45398</c:v>
                </c:pt>
                <c:pt idx="9350">
                  <c:v>45399</c:v>
                </c:pt>
                <c:pt idx="9351">
                  <c:v>45400</c:v>
                </c:pt>
                <c:pt idx="9352">
                  <c:v>45401</c:v>
                </c:pt>
                <c:pt idx="9353">
                  <c:v>45404</c:v>
                </c:pt>
                <c:pt idx="9354">
                  <c:v>45405</c:v>
                </c:pt>
                <c:pt idx="9355">
                  <c:v>45406</c:v>
                </c:pt>
                <c:pt idx="9356">
                  <c:v>45407</c:v>
                </c:pt>
                <c:pt idx="9357">
                  <c:v>45408</c:v>
                </c:pt>
                <c:pt idx="9358">
                  <c:v>45412</c:v>
                </c:pt>
                <c:pt idx="9359">
                  <c:v>45413</c:v>
                </c:pt>
                <c:pt idx="9360">
                  <c:v>45414</c:v>
                </c:pt>
                <c:pt idx="9361">
                  <c:v>45419</c:v>
                </c:pt>
                <c:pt idx="9362">
                  <c:v>45420</c:v>
                </c:pt>
                <c:pt idx="9363">
                  <c:v>45421</c:v>
                </c:pt>
                <c:pt idx="9364">
                  <c:v>45422</c:v>
                </c:pt>
                <c:pt idx="9365">
                  <c:v>45425</c:v>
                </c:pt>
                <c:pt idx="9366">
                  <c:v>45426</c:v>
                </c:pt>
                <c:pt idx="9367">
                  <c:v>45427</c:v>
                </c:pt>
                <c:pt idx="9368">
                  <c:v>45428</c:v>
                </c:pt>
                <c:pt idx="9369">
                  <c:v>45429</c:v>
                </c:pt>
                <c:pt idx="9370">
                  <c:v>45432</c:v>
                </c:pt>
                <c:pt idx="9371">
                  <c:v>45433</c:v>
                </c:pt>
                <c:pt idx="9372">
                  <c:v>45434</c:v>
                </c:pt>
                <c:pt idx="9373">
                  <c:v>45435</c:v>
                </c:pt>
                <c:pt idx="9374">
                  <c:v>45436</c:v>
                </c:pt>
                <c:pt idx="9375">
                  <c:v>45439</c:v>
                </c:pt>
                <c:pt idx="9376">
                  <c:v>45440</c:v>
                </c:pt>
                <c:pt idx="9377">
                  <c:v>45441</c:v>
                </c:pt>
                <c:pt idx="9378">
                  <c:v>45442</c:v>
                </c:pt>
                <c:pt idx="9379">
                  <c:v>45443</c:v>
                </c:pt>
                <c:pt idx="9380">
                  <c:v>45446</c:v>
                </c:pt>
                <c:pt idx="9381">
                  <c:v>45447</c:v>
                </c:pt>
                <c:pt idx="9382">
                  <c:v>45448</c:v>
                </c:pt>
                <c:pt idx="9383">
                  <c:v>45449</c:v>
                </c:pt>
                <c:pt idx="9384">
                  <c:v>45450</c:v>
                </c:pt>
                <c:pt idx="9385">
                  <c:v>45453</c:v>
                </c:pt>
                <c:pt idx="9386">
                  <c:v>45454</c:v>
                </c:pt>
                <c:pt idx="9387">
                  <c:v>45455</c:v>
                </c:pt>
                <c:pt idx="9388">
                  <c:v>45456</c:v>
                </c:pt>
                <c:pt idx="9389">
                  <c:v>45457</c:v>
                </c:pt>
                <c:pt idx="9390">
                  <c:v>45460</c:v>
                </c:pt>
                <c:pt idx="9391">
                  <c:v>45461</c:v>
                </c:pt>
                <c:pt idx="9392">
                  <c:v>45462</c:v>
                </c:pt>
                <c:pt idx="9393">
                  <c:v>45463</c:v>
                </c:pt>
                <c:pt idx="9394">
                  <c:v>45464</c:v>
                </c:pt>
                <c:pt idx="9395">
                  <c:v>45467</c:v>
                </c:pt>
                <c:pt idx="9396">
                  <c:v>45468</c:v>
                </c:pt>
                <c:pt idx="9397">
                  <c:v>45469</c:v>
                </c:pt>
                <c:pt idx="9398">
                  <c:v>45470</c:v>
                </c:pt>
                <c:pt idx="9399">
                  <c:v>45471</c:v>
                </c:pt>
                <c:pt idx="9400">
                  <c:v>45474</c:v>
                </c:pt>
                <c:pt idx="9401">
                  <c:v>45475</c:v>
                </c:pt>
                <c:pt idx="9402">
                  <c:v>45476</c:v>
                </c:pt>
                <c:pt idx="9403">
                  <c:v>45477</c:v>
                </c:pt>
                <c:pt idx="9404">
                  <c:v>45478</c:v>
                </c:pt>
                <c:pt idx="9405">
                  <c:v>45481</c:v>
                </c:pt>
                <c:pt idx="9406">
                  <c:v>45482</c:v>
                </c:pt>
                <c:pt idx="9407">
                  <c:v>45483</c:v>
                </c:pt>
                <c:pt idx="9408">
                  <c:v>45484</c:v>
                </c:pt>
                <c:pt idx="9409">
                  <c:v>45485</c:v>
                </c:pt>
                <c:pt idx="9410">
                  <c:v>45489</c:v>
                </c:pt>
                <c:pt idx="9411">
                  <c:v>45490</c:v>
                </c:pt>
                <c:pt idx="9412">
                  <c:v>45491</c:v>
                </c:pt>
                <c:pt idx="9413">
                  <c:v>45492</c:v>
                </c:pt>
                <c:pt idx="9414">
                  <c:v>45495</c:v>
                </c:pt>
                <c:pt idx="9415">
                  <c:v>45496</c:v>
                </c:pt>
                <c:pt idx="9416">
                  <c:v>45497</c:v>
                </c:pt>
                <c:pt idx="9417">
                  <c:v>45498</c:v>
                </c:pt>
                <c:pt idx="9418">
                  <c:v>45499</c:v>
                </c:pt>
                <c:pt idx="9419">
                  <c:v>45502</c:v>
                </c:pt>
                <c:pt idx="9420">
                  <c:v>45503</c:v>
                </c:pt>
                <c:pt idx="9421">
                  <c:v>45504</c:v>
                </c:pt>
                <c:pt idx="9422">
                  <c:v>45505</c:v>
                </c:pt>
                <c:pt idx="9423">
                  <c:v>45506</c:v>
                </c:pt>
                <c:pt idx="9424">
                  <c:v>45509</c:v>
                </c:pt>
                <c:pt idx="9425">
                  <c:v>45510</c:v>
                </c:pt>
                <c:pt idx="9426">
                  <c:v>45511</c:v>
                </c:pt>
                <c:pt idx="9427">
                  <c:v>45512</c:v>
                </c:pt>
                <c:pt idx="9428">
                  <c:v>45513</c:v>
                </c:pt>
                <c:pt idx="9429">
                  <c:v>45517</c:v>
                </c:pt>
                <c:pt idx="9430">
                  <c:v>45518</c:v>
                </c:pt>
                <c:pt idx="9431">
                  <c:v>45519</c:v>
                </c:pt>
                <c:pt idx="9432">
                  <c:v>45520</c:v>
                </c:pt>
                <c:pt idx="9433">
                  <c:v>45523</c:v>
                </c:pt>
                <c:pt idx="9434">
                  <c:v>45524</c:v>
                </c:pt>
                <c:pt idx="9435">
                  <c:v>45525</c:v>
                </c:pt>
                <c:pt idx="9436">
                  <c:v>45526</c:v>
                </c:pt>
                <c:pt idx="9437">
                  <c:v>45527</c:v>
                </c:pt>
                <c:pt idx="9438">
                  <c:v>45530</c:v>
                </c:pt>
                <c:pt idx="9439">
                  <c:v>45531</c:v>
                </c:pt>
                <c:pt idx="9440">
                  <c:v>45532</c:v>
                </c:pt>
                <c:pt idx="9441">
                  <c:v>45533</c:v>
                </c:pt>
                <c:pt idx="9442">
                  <c:v>45534</c:v>
                </c:pt>
                <c:pt idx="9443">
                  <c:v>45537</c:v>
                </c:pt>
                <c:pt idx="9444">
                  <c:v>45538</c:v>
                </c:pt>
                <c:pt idx="9445">
                  <c:v>45539</c:v>
                </c:pt>
                <c:pt idx="9446">
                  <c:v>45540</c:v>
                </c:pt>
                <c:pt idx="9447">
                  <c:v>45541</c:v>
                </c:pt>
                <c:pt idx="9448">
                  <c:v>45544</c:v>
                </c:pt>
                <c:pt idx="9449">
                  <c:v>45545</c:v>
                </c:pt>
                <c:pt idx="9450">
                  <c:v>45546</c:v>
                </c:pt>
                <c:pt idx="9451">
                  <c:v>45547</c:v>
                </c:pt>
                <c:pt idx="9452">
                  <c:v>45548</c:v>
                </c:pt>
                <c:pt idx="9453">
                  <c:v>45552</c:v>
                </c:pt>
                <c:pt idx="9454">
                  <c:v>45553</c:v>
                </c:pt>
                <c:pt idx="9455">
                  <c:v>45554</c:v>
                </c:pt>
                <c:pt idx="9456">
                  <c:v>45555</c:v>
                </c:pt>
                <c:pt idx="9457">
                  <c:v>45559</c:v>
                </c:pt>
                <c:pt idx="9458">
                  <c:v>45560</c:v>
                </c:pt>
                <c:pt idx="9459">
                  <c:v>45561</c:v>
                </c:pt>
                <c:pt idx="9460">
                  <c:v>45562</c:v>
                </c:pt>
                <c:pt idx="9461">
                  <c:v>45565</c:v>
                </c:pt>
                <c:pt idx="9462">
                  <c:v>45566</c:v>
                </c:pt>
                <c:pt idx="9463">
                  <c:v>45567</c:v>
                </c:pt>
                <c:pt idx="9464">
                  <c:v>45568</c:v>
                </c:pt>
                <c:pt idx="9465">
                  <c:v>45569</c:v>
                </c:pt>
                <c:pt idx="9466">
                  <c:v>45572</c:v>
                </c:pt>
                <c:pt idx="9467">
                  <c:v>45573</c:v>
                </c:pt>
                <c:pt idx="9468">
                  <c:v>45574</c:v>
                </c:pt>
                <c:pt idx="9469">
                  <c:v>45575</c:v>
                </c:pt>
                <c:pt idx="9470">
                  <c:v>45576</c:v>
                </c:pt>
                <c:pt idx="9471">
                  <c:v>45580</c:v>
                </c:pt>
                <c:pt idx="9472">
                  <c:v>45581</c:v>
                </c:pt>
                <c:pt idx="9473">
                  <c:v>45582</c:v>
                </c:pt>
                <c:pt idx="9474">
                  <c:v>45583</c:v>
                </c:pt>
                <c:pt idx="9475">
                  <c:v>45586</c:v>
                </c:pt>
                <c:pt idx="9476">
                  <c:v>45587</c:v>
                </c:pt>
                <c:pt idx="9477">
                  <c:v>45588</c:v>
                </c:pt>
                <c:pt idx="9478">
                  <c:v>45589</c:v>
                </c:pt>
                <c:pt idx="9479">
                  <c:v>45590</c:v>
                </c:pt>
                <c:pt idx="9480">
                  <c:v>45593</c:v>
                </c:pt>
                <c:pt idx="9481">
                  <c:v>45594</c:v>
                </c:pt>
                <c:pt idx="9482">
                  <c:v>45595</c:v>
                </c:pt>
                <c:pt idx="9483">
                  <c:v>45596</c:v>
                </c:pt>
                <c:pt idx="9484">
                  <c:v>45597</c:v>
                </c:pt>
                <c:pt idx="9485">
                  <c:v>45601</c:v>
                </c:pt>
                <c:pt idx="9486">
                  <c:v>45602</c:v>
                </c:pt>
                <c:pt idx="9487">
                  <c:v>45603</c:v>
                </c:pt>
                <c:pt idx="9488">
                  <c:v>45604</c:v>
                </c:pt>
                <c:pt idx="9489">
                  <c:v>45607</c:v>
                </c:pt>
                <c:pt idx="9490">
                  <c:v>45608</c:v>
                </c:pt>
                <c:pt idx="9491">
                  <c:v>45609</c:v>
                </c:pt>
                <c:pt idx="9492">
                  <c:v>45610</c:v>
                </c:pt>
                <c:pt idx="9493">
                  <c:v>45611</c:v>
                </c:pt>
                <c:pt idx="9494">
                  <c:v>45614</c:v>
                </c:pt>
                <c:pt idx="9495">
                  <c:v>45615</c:v>
                </c:pt>
                <c:pt idx="9496">
                  <c:v>45616</c:v>
                </c:pt>
                <c:pt idx="9497">
                  <c:v>45617</c:v>
                </c:pt>
                <c:pt idx="9498">
                  <c:v>45618</c:v>
                </c:pt>
                <c:pt idx="9499">
                  <c:v>45621</c:v>
                </c:pt>
                <c:pt idx="9500">
                  <c:v>45622</c:v>
                </c:pt>
                <c:pt idx="9501">
                  <c:v>45623</c:v>
                </c:pt>
                <c:pt idx="9502">
                  <c:v>45624</c:v>
                </c:pt>
                <c:pt idx="9503">
                  <c:v>45625</c:v>
                </c:pt>
                <c:pt idx="9504">
                  <c:v>45628</c:v>
                </c:pt>
                <c:pt idx="9505">
                  <c:v>45629</c:v>
                </c:pt>
                <c:pt idx="9506">
                  <c:v>45630</c:v>
                </c:pt>
                <c:pt idx="9507">
                  <c:v>45631</c:v>
                </c:pt>
                <c:pt idx="9508">
                  <c:v>45632</c:v>
                </c:pt>
                <c:pt idx="9509">
                  <c:v>45635</c:v>
                </c:pt>
                <c:pt idx="9510">
                  <c:v>45636</c:v>
                </c:pt>
                <c:pt idx="9511">
                  <c:v>45637</c:v>
                </c:pt>
                <c:pt idx="9512">
                  <c:v>45638</c:v>
                </c:pt>
                <c:pt idx="9513">
                  <c:v>45639</c:v>
                </c:pt>
                <c:pt idx="9514">
                  <c:v>45642</c:v>
                </c:pt>
                <c:pt idx="9515">
                  <c:v>45643</c:v>
                </c:pt>
                <c:pt idx="9516">
                  <c:v>45644</c:v>
                </c:pt>
                <c:pt idx="9517">
                  <c:v>45645</c:v>
                </c:pt>
                <c:pt idx="9518">
                  <c:v>45646</c:v>
                </c:pt>
                <c:pt idx="9519">
                  <c:v>45649</c:v>
                </c:pt>
                <c:pt idx="9520">
                  <c:v>45650</c:v>
                </c:pt>
                <c:pt idx="9521">
                  <c:v>45651</c:v>
                </c:pt>
                <c:pt idx="9522">
                  <c:v>45652</c:v>
                </c:pt>
                <c:pt idx="9523">
                  <c:v>45653</c:v>
                </c:pt>
                <c:pt idx="9524">
                  <c:v>45656</c:v>
                </c:pt>
                <c:pt idx="9525">
                  <c:v>45663</c:v>
                </c:pt>
                <c:pt idx="9526">
                  <c:v>45664</c:v>
                </c:pt>
                <c:pt idx="9527">
                  <c:v>45665</c:v>
                </c:pt>
                <c:pt idx="9528">
                  <c:v>45666</c:v>
                </c:pt>
                <c:pt idx="9529">
                  <c:v>45667</c:v>
                </c:pt>
                <c:pt idx="9530">
                  <c:v>45671</c:v>
                </c:pt>
                <c:pt idx="9531">
                  <c:v>45672</c:v>
                </c:pt>
                <c:pt idx="9532">
                  <c:v>45673</c:v>
                </c:pt>
                <c:pt idx="9533">
                  <c:v>45674</c:v>
                </c:pt>
                <c:pt idx="9534">
                  <c:v>45677</c:v>
                </c:pt>
                <c:pt idx="9535">
                  <c:v>45678</c:v>
                </c:pt>
                <c:pt idx="9536">
                  <c:v>45679</c:v>
                </c:pt>
                <c:pt idx="9537">
                  <c:v>45680</c:v>
                </c:pt>
                <c:pt idx="9538">
                  <c:v>45681</c:v>
                </c:pt>
                <c:pt idx="9539">
                  <c:v>45684</c:v>
                </c:pt>
                <c:pt idx="9540">
                  <c:v>45685</c:v>
                </c:pt>
                <c:pt idx="9541">
                  <c:v>45686</c:v>
                </c:pt>
                <c:pt idx="9542">
                  <c:v>45687</c:v>
                </c:pt>
                <c:pt idx="9543">
                  <c:v>45688</c:v>
                </c:pt>
                <c:pt idx="9544">
                  <c:v>45691</c:v>
                </c:pt>
                <c:pt idx="9545">
                  <c:v>45692</c:v>
                </c:pt>
                <c:pt idx="9546">
                  <c:v>45693</c:v>
                </c:pt>
                <c:pt idx="9547">
                  <c:v>45694</c:v>
                </c:pt>
                <c:pt idx="9548">
                  <c:v>45695</c:v>
                </c:pt>
                <c:pt idx="9549">
                  <c:v>45698</c:v>
                </c:pt>
                <c:pt idx="9550">
                  <c:v>45700</c:v>
                </c:pt>
                <c:pt idx="9551">
                  <c:v>45701</c:v>
                </c:pt>
                <c:pt idx="9552">
                  <c:v>45702</c:v>
                </c:pt>
                <c:pt idx="9553">
                  <c:v>45705</c:v>
                </c:pt>
                <c:pt idx="9554">
                  <c:v>45706</c:v>
                </c:pt>
                <c:pt idx="9555">
                  <c:v>45707</c:v>
                </c:pt>
                <c:pt idx="9556">
                  <c:v>45708</c:v>
                </c:pt>
                <c:pt idx="9557">
                  <c:v>45709</c:v>
                </c:pt>
                <c:pt idx="9558">
                  <c:v>45713</c:v>
                </c:pt>
                <c:pt idx="9559">
                  <c:v>45714</c:v>
                </c:pt>
                <c:pt idx="9560">
                  <c:v>45715</c:v>
                </c:pt>
                <c:pt idx="9561">
                  <c:v>45716</c:v>
                </c:pt>
                <c:pt idx="9562">
                  <c:v>45719</c:v>
                </c:pt>
                <c:pt idx="9563">
                  <c:v>45720</c:v>
                </c:pt>
                <c:pt idx="9564">
                  <c:v>45721</c:v>
                </c:pt>
                <c:pt idx="9565">
                  <c:v>45722</c:v>
                </c:pt>
                <c:pt idx="9566">
                  <c:v>45723</c:v>
                </c:pt>
                <c:pt idx="9567">
                  <c:v>45726</c:v>
                </c:pt>
                <c:pt idx="9568">
                  <c:v>45727</c:v>
                </c:pt>
                <c:pt idx="9569">
                  <c:v>45728</c:v>
                </c:pt>
                <c:pt idx="9570">
                  <c:v>45729</c:v>
                </c:pt>
                <c:pt idx="9571">
                  <c:v>45730</c:v>
                </c:pt>
                <c:pt idx="9572">
                  <c:v>45733</c:v>
                </c:pt>
                <c:pt idx="9573">
                  <c:v>45734</c:v>
                </c:pt>
                <c:pt idx="9574">
                  <c:v>45735</c:v>
                </c:pt>
                <c:pt idx="9575">
                  <c:v>45737</c:v>
                </c:pt>
                <c:pt idx="9576">
                  <c:v>45740</c:v>
                </c:pt>
                <c:pt idx="9577">
                  <c:v>45741</c:v>
                </c:pt>
                <c:pt idx="9578">
                  <c:v>45742</c:v>
                </c:pt>
                <c:pt idx="9579">
                  <c:v>45743</c:v>
                </c:pt>
                <c:pt idx="9580">
                  <c:v>45744</c:v>
                </c:pt>
                <c:pt idx="9581">
                  <c:v>45747</c:v>
                </c:pt>
                <c:pt idx="9582">
                  <c:v>45748</c:v>
                </c:pt>
                <c:pt idx="9583">
                  <c:v>45749</c:v>
                </c:pt>
                <c:pt idx="9584">
                  <c:v>45750</c:v>
                </c:pt>
                <c:pt idx="9585">
                  <c:v>45751</c:v>
                </c:pt>
                <c:pt idx="9586">
                  <c:v>45754</c:v>
                </c:pt>
                <c:pt idx="9587">
                  <c:v>45755</c:v>
                </c:pt>
                <c:pt idx="9588">
                  <c:v>45756</c:v>
                </c:pt>
                <c:pt idx="9589">
                  <c:v>45757</c:v>
                </c:pt>
                <c:pt idx="9590">
                  <c:v>45758</c:v>
                </c:pt>
                <c:pt idx="9591">
                  <c:v>45761</c:v>
                </c:pt>
                <c:pt idx="9592">
                  <c:v>45762</c:v>
                </c:pt>
                <c:pt idx="9593">
                  <c:v>45763</c:v>
                </c:pt>
                <c:pt idx="9594">
                  <c:v>45764</c:v>
                </c:pt>
                <c:pt idx="9595">
                  <c:v>45765</c:v>
                </c:pt>
                <c:pt idx="9596">
                  <c:v>45768</c:v>
                </c:pt>
                <c:pt idx="9597">
                  <c:v>45769</c:v>
                </c:pt>
                <c:pt idx="9598">
                  <c:v>45770</c:v>
                </c:pt>
                <c:pt idx="9599">
                  <c:v>45771</c:v>
                </c:pt>
                <c:pt idx="9600">
                  <c:v>45772</c:v>
                </c:pt>
                <c:pt idx="9601">
                  <c:v>45775</c:v>
                </c:pt>
                <c:pt idx="9602">
                  <c:v>45777</c:v>
                </c:pt>
                <c:pt idx="9603">
                  <c:v>45778</c:v>
                </c:pt>
                <c:pt idx="9604">
                  <c:v>45779</c:v>
                </c:pt>
                <c:pt idx="9605">
                  <c:v>45784</c:v>
                </c:pt>
                <c:pt idx="9606">
                  <c:v>45785</c:v>
                </c:pt>
                <c:pt idx="9607">
                  <c:v>45786</c:v>
                </c:pt>
                <c:pt idx="9608">
                  <c:v>45789</c:v>
                </c:pt>
                <c:pt idx="9609">
                  <c:v>45790</c:v>
                </c:pt>
                <c:pt idx="9610">
                  <c:v>45791</c:v>
                </c:pt>
                <c:pt idx="9611">
                  <c:v>45792</c:v>
                </c:pt>
                <c:pt idx="9612">
                  <c:v>45793</c:v>
                </c:pt>
                <c:pt idx="9613">
                  <c:v>45796</c:v>
                </c:pt>
                <c:pt idx="9614">
                  <c:v>45797</c:v>
                </c:pt>
                <c:pt idx="9615">
                  <c:v>45798</c:v>
                </c:pt>
                <c:pt idx="9616">
                  <c:v>45799</c:v>
                </c:pt>
                <c:pt idx="9617">
                  <c:v>45800</c:v>
                </c:pt>
                <c:pt idx="9618">
                  <c:v>45803</c:v>
                </c:pt>
                <c:pt idx="9619">
                  <c:v>45804</c:v>
                </c:pt>
                <c:pt idx="9620">
                  <c:v>45805</c:v>
                </c:pt>
                <c:pt idx="9621">
                  <c:v>45806</c:v>
                </c:pt>
                <c:pt idx="9622">
                  <c:v>45807</c:v>
                </c:pt>
                <c:pt idx="9623">
                  <c:v>45810</c:v>
                </c:pt>
                <c:pt idx="9624">
                  <c:v>45811</c:v>
                </c:pt>
                <c:pt idx="9625">
                  <c:v>45812</c:v>
                </c:pt>
                <c:pt idx="9626">
                  <c:v>45813</c:v>
                </c:pt>
                <c:pt idx="9627">
                  <c:v>45814</c:v>
                </c:pt>
                <c:pt idx="9628">
                  <c:v>45817</c:v>
                </c:pt>
                <c:pt idx="9629">
                  <c:v>45818</c:v>
                </c:pt>
                <c:pt idx="9630">
                  <c:v>45819</c:v>
                </c:pt>
                <c:pt idx="9631">
                  <c:v>45820</c:v>
                </c:pt>
                <c:pt idx="9632">
                  <c:v>45821</c:v>
                </c:pt>
                <c:pt idx="9633">
                  <c:v>45824</c:v>
                </c:pt>
                <c:pt idx="9634">
                  <c:v>45825</c:v>
                </c:pt>
                <c:pt idx="9635">
                  <c:v>45826</c:v>
                </c:pt>
                <c:pt idx="9636">
                  <c:v>45827</c:v>
                </c:pt>
                <c:pt idx="9637">
                  <c:v>45828</c:v>
                </c:pt>
                <c:pt idx="9638">
                  <c:v>45831</c:v>
                </c:pt>
                <c:pt idx="9639">
                  <c:v>45832</c:v>
                </c:pt>
                <c:pt idx="9640">
                  <c:v>45833</c:v>
                </c:pt>
                <c:pt idx="9641">
                  <c:v>45834</c:v>
                </c:pt>
                <c:pt idx="9642">
                  <c:v>45835</c:v>
                </c:pt>
                <c:pt idx="9643">
                  <c:v>45838</c:v>
                </c:pt>
                <c:pt idx="9644">
                  <c:v>45839</c:v>
                </c:pt>
                <c:pt idx="9645">
                  <c:v>45840</c:v>
                </c:pt>
                <c:pt idx="9646">
                  <c:v>45841</c:v>
                </c:pt>
                <c:pt idx="9647">
                  <c:v>45842</c:v>
                </c:pt>
                <c:pt idx="9648">
                  <c:v>45845</c:v>
                </c:pt>
                <c:pt idx="9649">
                  <c:v>45846</c:v>
                </c:pt>
                <c:pt idx="9650">
                  <c:v>45847</c:v>
                </c:pt>
                <c:pt idx="9651">
                  <c:v>45848</c:v>
                </c:pt>
                <c:pt idx="9652">
                  <c:v>45849</c:v>
                </c:pt>
                <c:pt idx="9653">
                  <c:v>45852</c:v>
                </c:pt>
                <c:pt idx="9654">
                  <c:v>45853</c:v>
                </c:pt>
                <c:pt idx="9655">
                  <c:v>45854</c:v>
                </c:pt>
                <c:pt idx="9656">
                  <c:v>45855</c:v>
                </c:pt>
                <c:pt idx="9657">
                  <c:v>45856</c:v>
                </c:pt>
                <c:pt idx="9658">
                  <c:v>45860</c:v>
                </c:pt>
                <c:pt idx="9659">
                  <c:v>45861</c:v>
                </c:pt>
                <c:pt idx="9660">
                  <c:v>45862</c:v>
                </c:pt>
                <c:pt idx="9661">
                  <c:v>45863</c:v>
                </c:pt>
                <c:pt idx="9662">
                  <c:v>45866</c:v>
                </c:pt>
                <c:pt idx="9663">
                  <c:v>45867</c:v>
                </c:pt>
                <c:pt idx="9664">
                  <c:v>45868</c:v>
                </c:pt>
                <c:pt idx="9665">
                  <c:v>45869</c:v>
                </c:pt>
                <c:pt idx="9666">
                  <c:v>45870</c:v>
                </c:pt>
                <c:pt idx="9667">
                  <c:v>45873</c:v>
                </c:pt>
                <c:pt idx="9668">
                  <c:v>45874</c:v>
                </c:pt>
                <c:pt idx="9669">
                  <c:v>45875</c:v>
                </c:pt>
                <c:pt idx="9670">
                  <c:v>45876</c:v>
                </c:pt>
                <c:pt idx="9671">
                  <c:v>45877</c:v>
                </c:pt>
                <c:pt idx="9672">
                  <c:v>45881</c:v>
                </c:pt>
                <c:pt idx="9673">
                  <c:v>45882</c:v>
                </c:pt>
                <c:pt idx="9674">
                  <c:v>45883</c:v>
                </c:pt>
                <c:pt idx="9675">
                  <c:v>45884</c:v>
                </c:pt>
                <c:pt idx="9676">
                  <c:v>45887</c:v>
                </c:pt>
                <c:pt idx="9677">
                  <c:v>45888</c:v>
                </c:pt>
                <c:pt idx="9678">
                  <c:v>45889</c:v>
                </c:pt>
                <c:pt idx="9679">
                  <c:v>45890</c:v>
                </c:pt>
                <c:pt idx="9680">
                  <c:v>45891</c:v>
                </c:pt>
                <c:pt idx="9681">
                  <c:v>45894</c:v>
                </c:pt>
                <c:pt idx="9682">
                  <c:v>45895</c:v>
                </c:pt>
                <c:pt idx="9683">
                  <c:v>45896</c:v>
                </c:pt>
                <c:pt idx="9684">
                  <c:v>45897</c:v>
                </c:pt>
                <c:pt idx="9685">
                  <c:v>45898</c:v>
                </c:pt>
                <c:pt idx="9686">
                  <c:v>45901</c:v>
                </c:pt>
                <c:pt idx="9687">
                  <c:v>45902</c:v>
                </c:pt>
                <c:pt idx="9688">
                  <c:v>45903</c:v>
                </c:pt>
                <c:pt idx="9689">
                  <c:v>45904</c:v>
                </c:pt>
                <c:pt idx="9690">
                  <c:v>45905</c:v>
                </c:pt>
                <c:pt idx="9691">
                  <c:v>45908</c:v>
                </c:pt>
                <c:pt idx="9692">
                  <c:v>45909</c:v>
                </c:pt>
                <c:pt idx="9693">
                  <c:v>45910</c:v>
                </c:pt>
                <c:pt idx="9694">
                  <c:v>45911</c:v>
                </c:pt>
                <c:pt idx="9695">
                  <c:v>45912</c:v>
                </c:pt>
                <c:pt idx="9696">
                  <c:v>45916</c:v>
                </c:pt>
                <c:pt idx="9697">
                  <c:v>45917</c:v>
                </c:pt>
                <c:pt idx="9698">
                  <c:v>45918</c:v>
                </c:pt>
                <c:pt idx="9699">
                  <c:v>45919</c:v>
                </c:pt>
                <c:pt idx="9700">
                  <c:v>45922</c:v>
                </c:pt>
                <c:pt idx="9701">
                  <c:v>45924</c:v>
                </c:pt>
                <c:pt idx="9702">
                  <c:v>45925</c:v>
                </c:pt>
                <c:pt idx="9703">
                  <c:v>45926</c:v>
                </c:pt>
                <c:pt idx="9704">
                  <c:v>45929</c:v>
                </c:pt>
                <c:pt idx="9705">
                  <c:v>45930</c:v>
                </c:pt>
                <c:pt idx="9706">
                  <c:v>45931</c:v>
                </c:pt>
                <c:pt idx="9707">
                  <c:v>45932</c:v>
                </c:pt>
                <c:pt idx="9708">
                  <c:v>45933</c:v>
                </c:pt>
                <c:pt idx="9709">
                  <c:v>45936</c:v>
                </c:pt>
                <c:pt idx="9710">
                  <c:v>45937</c:v>
                </c:pt>
                <c:pt idx="9711">
                  <c:v>45938</c:v>
                </c:pt>
                <c:pt idx="9712">
                  <c:v>45939</c:v>
                </c:pt>
                <c:pt idx="9713">
                  <c:v>45940</c:v>
                </c:pt>
                <c:pt idx="9714">
                  <c:v>45944</c:v>
                </c:pt>
                <c:pt idx="9715">
                  <c:v>45945</c:v>
                </c:pt>
                <c:pt idx="9716">
                  <c:v>45946</c:v>
                </c:pt>
                <c:pt idx="9717">
                  <c:v>45947</c:v>
                </c:pt>
                <c:pt idx="9718">
                  <c:v>45950</c:v>
                </c:pt>
                <c:pt idx="9719">
                  <c:v>45951</c:v>
                </c:pt>
                <c:pt idx="9720">
                  <c:v>45952</c:v>
                </c:pt>
                <c:pt idx="9721">
                  <c:v>45953</c:v>
                </c:pt>
                <c:pt idx="9722">
                  <c:v>45954</c:v>
                </c:pt>
                <c:pt idx="9723">
                  <c:v>45957</c:v>
                </c:pt>
                <c:pt idx="9724">
                  <c:v>45958</c:v>
                </c:pt>
                <c:pt idx="9725">
                  <c:v>45959</c:v>
                </c:pt>
                <c:pt idx="9726">
                  <c:v>45960</c:v>
                </c:pt>
                <c:pt idx="9727">
                  <c:v>45961</c:v>
                </c:pt>
                <c:pt idx="9728">
                  <c:v>45965</c:v>
                </c:pt>
                <c:pt idx="9729">
                  <c:v>45966</c:v>
                </c:pt>
                <c:pt idx="9730">
                  <c:v>45967</c:v>
                </c:pt>
                <c:pt idx="9731">
                  <c:v>45968</c:v>
                </c:pt>
                <c:pt idx="9732">
                  <c:v>45971</c:v>
                </c:pt>
                <c:pt idx="9733">
                  <c:v>45972</c:v>
                </c:pt>
                <c:pt idx="9734">
                  <c:v>45973</c:v>
                </c:pt>
                <c:pt idx="9735">
                  <c:v>45974</c:v>
                </c:pt>
                <c:pt idx="9736">
                  <c:v>45975</c:v>
                </c:pt>
                <c:pt idx="9737">
                  <c:v>45978</c:v>
                </c:pt>
                <c:pt idx="9738">
                  <c:v>45979</c:v>
                </c:pt>
                <c:pt idx="9739">
                  <c:v>45980</c:v>
                </c:pt>
                <c:pt idx="9740">
                  <c:v>45981</c:v>
                </c:pt>
                <c:pt idx="9741">
                  <c:v>45982</c:v>
                </c:pt>
                <c:pt idx="9742">
                  <c:v>45986</c:v>
                </c:pt>
                <c:pt idx="9743">
                  <c:v>45987</c:v>
                </c:pt>
                <c:pt idx="9744">
                  <c:v>45988</c:v>
                </c:pt>
                <c:pt idx="9745">
                  <c:v>45989</c:v>
                </c:pt>
                <c:pt idx="9746">
                  <c:v>45992</c:v>
                </c:pt>
                <c:pt idx="9747">
                  <c:v>45993</c:v>
                </c:pt>
                <c:pt idx="9748">
                  <c:v>45994</c:v>
                </c:pt>
                <c:pt idx="9749">
                  <c:v>45995</c:v>
                </c:pt>
                <c:pt idx="9750">
                  <c:v>45996</c:v>
                </c:pt>
                <c:pt idx="9751">
                  <c:v>45999</c:v>
                </c:pt>
                <c:pt idx="9752">
                  <c:v>46000</c:v>
                </c:pt>
                <c:pt idx="9753">
                  <c:v>46001</c:v>
                </c:pt>
                <c:pt idx="9754">
                  <c:v>46002</c:v>
                </c:pt>
                <c:pt idx="9755">
                  <c:v>46003</c:v>
                </c:pt>
                <c:pt idx="9756">
                  <c:v>46006</c:v>
                </c:pt>
                <c:pt idx="9757">
                  <c:v>46007</c:v>
                </c:pt>
                <c:pt idx="9758">
                  <c:v>46008</c:v>
                </c:pt>
                <c:pt idx="9759">
                  <c:v>46009</c:v>
                </c:pt>
                <c:pt idx="9760">
                  <c:v>46010</c:v>
                </c:pt>
                <c:pt idx="9761">
                  <c:v>46013</c:v>
                </c:pt>
                <c:pt idx="9762">
                  <c:v>46014</c:v>
                </c:pt>
                <c:pt idx="9763">
                  <c:v>46015</c:v>
                </c:pt>
                <c:pt idx="9764">
                  <c:v>46016</c:v>
                </c:pt>
                <c:pt idx="9765">
                  <c:v>46017</c:v>
                </c:pt>
                <c:pt idx="9766">
                  <c:v>46020</c:v>
                </c:pt>
                <c:pt idx="9767">
                  <c:v>46021</c:v>
                </c:pt>
                <c:pt idx="9768">
                  <c:v>46027</c:v>
                </c:pt>
                <c:pt idx="9769">
                  <c:v>46028</c:v>
                </c:pt>
                <c:pt idx="9770">
                  <c:v>46029</c:v>
                </c:pt>
                <c:pt idx="9771">
                  <c:v>46030</c:v>
                </c:pt>
                <c:pt idx="9772">
                  <c:v>46031</c:v>
                </c:pt>
                <c:pt idx="9773">
                  <c:v>46035</c:v>
                </c:pt>
                <c:pt idx="9774">
                  <c:v>46036</c:v>
                </c:pt>
                <c:pt idx="9775">
                  <c:v>46037</c:v>
                </c:pt>
                <c:pt idx="9776">
                  <c:v>46038</c:v>
                </c:pt>
                <c:pt idx="9777">
                  <c:v>46041</c:v>
                </c:pt>
                <c:pt idx="9778">
                  <c:v>46042</c:v>
                </c:pt>
                <c:pt idx="9779">
                  <c:v>46043</c:v>
                </c:pt>
                <c:pt idx="9780">
                  <c:v>46044</c:v>
                </c:pt>
                <c:pt idx="9781">
                  <c:v>46045</c:v>
                </c:pt>
                <c:pt idx="9782">
                  <c:v>46048</c:v>
                </c:pt>
                <c:pt idx="9783">
                  <c:v>46049</c:v>
                </c:pt>
                <c:pt idx="9784">
                  <c:v>46050</c:v>
                </c:pt>
                <c:pt idx="9785">
                  <c:v>46051</c:v>
                </c:pt>
                <c:pt idx="9786">
                  <c:v>46052</c:v>
                </c:pt>
                <c:pt idx="9787">
                  <c:v>46055</c:v>
                </c:pt>
                <c:pt idx="9788">
                  <c:v>46056</c:v>
                </c:pt>
                <c:pt idx="9789">
                  <c:v>46057</c:v>
                </c:pt>
                <c:pt idx="9790">
                  <c:v>46058</c:v>
                </c:pt>
                <c:pt idx="9791">
                  <c:v>46059</c:v>
                </c:pt>
                <c:pt idx="9792">
                  <c:v>46062</c:v>
                </c:pt>
                <c:pt idx="9793">
                  <c:v>46063</c:v>
                </c:pt>
                <c:pt idx="9794">
                  <c:v>46065</c:v>
                </c:pt>
                <c:pt idx="9795">
                  <c:v>46066</c:v>
                </c:pt>
                <c:pt idx="9796">
                  <c:v>46069</c:v>
                </c:pt>
                <c:pt idx="9797">
                  <c:v>46070</c:v>
                </c:pt>
                <c:pt idx="9798">
                  <c:v>46071</c:v>
                </c:pt>
                <c:pt idx="9799">
                  <c:v>46072</c:v>
                </c:pt>
                <c:pt idx="9800">
                  <c:v>46073</c:v>
                </c:pt>
                <c:pt idx="9801">
                  <c:v>46077</c:v>
                </c:pt>
                <c:pt idx="9802">
                  <c:v>46078</c:v>
                </c:pt>
                <c:pt idx="9803">
                  <c:v>46079</c:v>
                </c:pt>
                <c:pt idx="9804">
                  <c:v>46080</c:v>
                </c:pt>
                <c:pt idx="9805">
                  <c:v>46083</c:v>
                </c:pt>
                <c:pt idx="9806">
                  <c:v>46084</c:v>
                </c:pt>
                <c:pt idx="9807">
                  <c:v>46085</c:v>
                </c:pt>
                <c:pt idx="9808">
                  <c:v>46086</c:v>
                </c:pt>
                <c:pt idx="9809">
                  <c:v>46087</c:v>
                </c:pt>
                <c:pt idx="9810">
                  <c:v>46090</c:v>
                </c:pt>
                <c:pt idx="9811">
                  <c:v>46091</c:v>
                </c:pt>
                <c:pt idx="9812">
                  <c:v>46092</c:v>
                </c:pt>
                <c:pt idx="9813">
                  <c:v>46093</c:v>
                </c:pt>
                <c:pt idx="9814">
                  <c:v>46094</c:v>
                </c:pt>
                <c:pt idx="9815">
                  <c:v>46097</c:v>
                </c:pt>
                <c:pt idx="9816">
                  <c:v>46098</c:v>
                </c:pt>
                <c:pt idx="9817">
                  <c:v>46099</c:v>
                </c:pt>
                <c:pt idx="9818">
                  <c:v>46100</c:v>
                </c:pt>
                <c:pt idx="9819">
                  <c:v>46104</c:v>
                </c:pt>
                <c:pt idx="9820">
                  <c:v>46105</c:v>
                </c:pt>
                <c:pt idx="9821">
                  <c:v>46106</c:v>
                </c:pt>
                <c:pt idx="9822">
                  <c:v>46107</c:v>
                </c:pt>
                <c:pt idx="9823">
                  <c:v>46108</c:v>
                </c:pt>
                <c:pt idx="9824">
                  <c:v>46111</c:v>
                </c:pt>
                <c:pt idx="9825">
                  <c:v>46112</c:v>
                </c:pt>
                <c:pt idx="9826">
                  <c:v>46113</c:v>
                </c:pt>
                <c:pt idx="9827">
                  <c:v>46114</c:v>
                </c:pt>
                <c:pt idx="9828">
                  <c:v>46115</c:v>
                </c:pt>
                <c:pt idx="9829">
                  <c:v>46118</c:v>
                </c:pt>
                <c:pt idx="9830">
                  <c:v>46119</c:v>
                </c:pt>
                <c:pt idx="9831">
                  <c:v>46120</c:v>
                </c:pt>
                <c:pt idx="9832">
                  <c:v>46121</c:v>
                </c:pt>
                <c:pt idx="9833">
                  <c:v>46122</c:v>
                </c:pt>
                <c:pt idx="9834">
                  <c:v>46125</c:v>
                </c:pt>
                <c:pt idx="9835">
                  <c:v>46126</c:v>
                </c:pt>
                <c:pt idx="9836">
                  <c:v>46127</c:v>
                </c:pt>
                <c:pt idx="9837">
                  <c:v>46128</c:v>
                </c:pt>
                <c:pt idx="9838">
                  <c:v>46129</c:v>
                </c:pt>
                <c:pt idx="9839">
                  <c:v>46132</c:v>
                </c:pt>
                <c:pt idx="9840">
                  <c:v>46133</c:v>
                </c:pt>
                <c:pt idx="9841">
                  <c:v>46134</c:v>
                </c:pt>
                <c:pt idx="9842">
                  <c:v>46135</c:v>
                </c:pt>
                <c:pt idx="9843">
                  <c:v>46136</c:v>
                </c:pt>
                <c:pt idx="9844">
                  <c:v>46139</c:v>
                </c:pt>
                <c:pt idx="9845">
                  <c:v>46140</c:v>
                </c:pt>
                <c:pt idx="9846">
                  <c:v>46142</c:v>
                </c:pt>
                <c:pt idx="9847">
                  <c:v>46143</c:v>
                </c:pt>
                <c:pt idx="9848">
                  <c:v>46149</c:v>
                </c:pt>
                <c:pt idx="9849">
                  <c:v>46150</c:v>
                </c:pt>
                <c:pt idx="9850">
                  <c:v>46153</c:v>
                </c:pt>
                <c:pt idx="9851">
                  <c:v>46154</c:v>
                </c:pt>
                <c:pt idx="9852">
                  <c:v>46155</c:v>
                </c:pt>
                <c:pt idx="9853">
                  <c:v>46156</c:v>
                </c:pt>
                <c:pt idx="9854">
                  <c:v>46157</c:v>
                </c:pt>
                <c:pt idx="9855">
                  <c:v>46160</c:v>
                </c:pt>
                <c:pt idx="9856">
                  <c:v>46161</c:v>
                </c:pt>
                <c:pt idx="9857">
                  <c:v>46162</c:v>
                </c:pt>
                <c:pt idx="9858">
                  <c:v>46163</c:v>
                </c:pt>
                <c:pt idx="9859">
                  <c:v>46164</c:v>
                </c:pt>
                <c:pt idx="9860">
                  <c:v>46167</c:v>
                </c:pt>
                <c:pt idx="9861">
                  <c:v>46168</c:v>
                </c:pt>
                <c:pt idx="9862">
                  <c:v>46169</c:v>
                </c:pt>
                <c:pt idx="9863">
                  <c:v>46170</c:v>
                </c:pt>
                <c:pt idx="9864">
                  <c:v>46171</c:v>
                </c:pt>
                <c:pt idx="9865">
                  <c:v>46174</c:v>
                </c:pt>
                <c:pt idx="9866">
                  <c:v>46175</c:v>
                </c:pt>
                <c:pt idx="9867">
                  <c:v>46176</c:v>
                </c:pt>
                <c:pt idx="9868">
                  <c:v>46177</c:v>
                </c:pt>
                <c:pt idx="9869">
                  <c:v>46178</c:v>
                </c:pt>
                <c:pt idx="9870">
                  <c:v>46181</c:v>
                </c:pt>
                <c:pt idx="9871">
                  <c:v>46182</c:v>
                </c:pt>
                <c:pt idx="9872">
                  <c:v>46183</c:v>
                </c:pt>
                <c:pt idx="9873">
                  <c:v>46184</c:v>
                </c:pt>
                <c:pt idx="9874">
                  <c:v>46185</c:v>
                </c:pt>
                <c:pt idx="9875">
                  <c:v>46188</c:v>
                </c:pt>
                <c:pt idx="9876">
                  <c:v>46189</c:v>
                </c:pt>
                <c:pt idx="9877">
                  <c:v>46190</c:v>
                </c:pt>
                <c:pt idx="9878">
                  <c:v>46191</c:v>
                </c:pt>
                <c:pt idx="9879">
                  <c:v>46192</c:v>
                </c:pt>
                <c:pt idx="9880">
                  <c:v>46195</c:v>
                </c:pt>
                <c:pt idx="9881">
                  <c:v>46196</c:v>
                </c:pt>
                <c:pt idx="9882">
                  <c:v>46197</c:v>
                </c:pt>
                <c:pt idx="9883">
                  <c:v>46198</c:v>
                </c:pt>
                <c:pt idx="9884">
                  <c:v>46199</c:v>
                </c:pt>
                <c:pt idx="9885">
                  <c:v>46202</c:v>
                </c:pt>
                <c:pt idx="9886">
                  <c:v>46203</c:v>
                </c:pt>
              </c:numCache>
            </c:numRef>
          </c:cat>
          <c:val>
            <c:numRef>
              <c:f>jgbcm_all!$B$3:$B$9889</c:f>
              <c:numCache>
                <c:formatCode>General</c:formatCode>
                <c:ptCount val="9887"/>
                <c:pt idx="0">
                  <c:v>5.1029999999999998</c:v>
                </c:pt>
                <c:pt idx="1">
                  <c:v>5.0910000000000002</c:v>
                </c:pt>
                <c:pt idx="2">
                  <c:v>5.1230000000000002</c:v>
                </c:pt>
                <c:pt idx="3">
                  <c:v>5.1379999999999999</c:v>
                </c:pt>
                <c:pt idx="4">
                  <c:v>5.1509999999999998</c:v>
                </c:pt>
                <c:pt idx="5">
                  <c:v>5.2210000000000001</c:v>
                </c:pt>
                <c:pt idx="6">
                  <c:v>5.2</c:v>
                </c:pt>
                <c:pt idx="7">
                  <c:v>5.1909999999999998</c:v>
                </c:pt>
                <c:pt idx="8">
                  <c:v>5.2169999999999996</c:v>
                </c:pt>
                <c:pt idx="9">
                  <c:v>5.2439999999999998</c:v>
                </c:pt>
                <c:pt idx="10">
                  <c:v>5.234</c:v>
                </c:pt>
                <c:pt idx="11">
                  <c:v>5.2080000000000002</c:v>
                </c:pt>
                <c:pt idx="12">
                  <c:v>5.2469999999999999</c:v>
                </c:pt>
                <c:pt idx="13">
                  <c:v>5.2530000000000001</c:v>
                </c:pt>
                <c:pt idx="14">
                  <c:v>5.2629999999999999</c:v>
                </c:pt>
                <c:pt idx="15">
                  <c:v>5.2439999999999998</c:v>
                </c:pt>
                <c:pt idx="16">
                  <c:v>5.1909999999999998</c:v>
                </c:pt>
                <c:pt idx="17">
                  <c:v>5.2119999999999997</c:v>
                </c:pt>
                <c:pt idx="18">
                  <c:v>5.2069999999999999</c:v>
                </c:pt>
                <c:pt idx="19">
                  <c:v>5.2110000000000003</c:v>
                </c:pt>
                <c:pt idx="20">
                  <c:v>5.202</c:v>
                </c:pt>
                <c:pt idx="21">
                  <c:v>5.2009999999999996</c:v>
                </c:pt>
                <c:pt idx="22">
                  <c:v>5.1989999999999998</c:v>
                </c:pt>
                <c:pt idx="23">
                  <c:v>5.1760000000000002</c:v>
                </c:pt>
                <c:pt idx="24">
                  <c:v>5.1870000000000003</c:v>
                </c:pt>
                <c:pt idx="25">
                  <c:v>5.1429999999999998</c:v>
                </c:pt>
                <c:pt idx="26">
                  <c:v>5.1790000000000003</c:v>
                </c:pt>
                <c:pt idx="27">
                  <c:v>5.1310000000000002</c:v>
                </c:pt>
                <c:pt idx="28">
                  <c:v>5.1420000000000003</c:v>
                </c:pt>
                <c:pt idx="29">
                  <c:v>5.0830000000000002</c:v>
                </c:pt>
                <c:pt idx="30">
                  <c:v>5.0839999999999996</c:v>
                </c:pt>
                <c:pt idx="31">
                  <c:v>5.0810000000000004</c:v>
                </c:pt>
                <c:pt idx="32">
                  <c:v>5.0949999999999998</c:v>
                </c:pt>
                <c:pt idx="33">
                  <c:v>5.09</c:v>
                </c:pt>
                <c:pt idx="34">
                  <c:v>5.0880000000000001</c:v>
                </c:pt>
                <c:pt idx="35">
                  <c:v>5.101</c:v>
                </c:pt>
                <c:pt idx="36">
                  <c:v>5.0970000000000004</c:v>
                </c:pt>
                <c:pt idx="37">
                  <c:v>5.0730000000000004</c:v>
                </c:pt>
                <c:pt idx="38">
                  <c:v>5.085</c:v>
                </c:pt>
                <c:pt idx="39">
                  <c:v>5.0839999999999996</c:v>
                </c:pt>
                <c:pt idx="40">
                  <c:v>5.09</c:v>
                </c:pt>
                <c:pt idx="41">
                  <c:v>5.09</c:v>
                </c:pt>
                <c:pt idx="42">
                  <c:v>5.1029999999999998</c:v>
                </c:pt>
                <c:pt idx="43">
                  <c:v>5.1189999999999998</c:v>
                </c:pt>
                <c:pt idx="44">
                  <c:v>5.1189999999999998</c:v>
                </c:pt>
                <c:pt idx="45">
                  <c:v>5.1159999999999997</c:v>
                </c:pt>
                <c:pt idx="46">
                  <c:v>5.23</c:v>
                </c:pt>
                <c:pt idx="47">
                  <c:v>5.2450000000000001</c:v>
                </c:pt>
                <c:pt idx="48">
                  <c:v>5.3209999999999997</c:v>
                </c:pt>
                <c:pt idx="49">
                  <c:v>5.3040000000000003</c:v>
                </c:pt>
                <c:pt idx="50">
                  <c:v>5.3040000000000003</c:v>
                </c:pt>
                <c:pt idx="51">
                  <c:v>5.4189999999999996</c:v>
                </c:pt>
                <c:pt idx="52">
                  <c:v>5.3920000000000003</c:v>
                </c:pt>
                <c:pt idx="53">
                  <c:v>5.39</c:v>
                </c:pt>
                <c:pt idx="54">
                  <c:v>5.39</c:v>
                </c:pt>
                <c:pt idx="55">
                  <c:v>5.43</c:v>
                </c:pt>
                <c:pt idx="56">
                  <c:v>5.5149999999999997</c:v>
                </c:pt>
                <c:pt idx="57">
                  <c:v>5.5549999999999997</c:v>
                </c:pt>
                <c:pt idx="58">
                  <c:v>5.5750000000000002</c:v>
                </c:pt>
                <c:pt idx="59">
                  <c:v>5.5570000000000004</c:v>
                </c:pt>
                <c:pt idx="60">
                  <c:v>5.4980000000000002</c:v>
                </c:pt>
                <c:pt idx="61">
                  <c:v>5.5510000000000002</c:v>
                </c:pt>
                <c:pt idx="62">
                  <c:v>5.5339999999999998</c:v>
                </c:pt>
                <c:pt idx="63">
                  <c:v>5.5309999999999997</c:v>
                </c:pt>
                <c:pt idx="64">
                  <c:v>5.5730000000000004</c:v>
                </c:pt>
                <c:pt idx="65">
                  <c:v>5.5549999999999997</c:v>
                </c:pt>
                <c:pt idx="66">
                  <c:v>5.6050000000000004</c:v>
                </c:pt>
                <c:pt idx="67">
                  <c:v>5.6379999999999999</c:v>
                </c:pt>
                <c:pt idx="68">
                  <c:v>5.63</c:v>
                </c:pt>
                <c:pt idx="69">
                  <c:v>5.5810000000000004</c:v>
                </c:pt>
                <c:pt idx="70">
                  <c:v>5.6</c:v>
                </c:pt>
                <c:pt idx="71">
                  <c:v>5.6120000000000001</c:v>
                </c:pt>
                <c:pt idx="72">
                  <c:v>5.5890000000000004</c:v>
                </c:pt>
                <c:pt idx="73">
                  <c:v>5.61</c:v>
                </c:pt>
                <c:pt idx="74">
                  <c:v>5.6029999999999998</c:v>
                </c:pt>
                <c:pt idx="75">
                  <c:v>5.6230000000000002</c:v>
                </c:pt>
                <c:pt idx="76">
                  <c:v>5.6820000000000004</c:v>
                </c:pt>
                <c:pt idx="77">
                  <c:v>5.6539999999999999</c:v>
                </c:pt>
                <c:pt idx="78">
                  <c:v>5.6909999999999998</c:v>
                </c:pt>
                <c:pt idx="79">
                  <c:v>5.7069999999999999</c:v>
                </c:pt>
                <c:pt idx="80">
                  <c:v>5.7640000000000002</c:v>
                </c:pt>
                <c:pt idx="81">
                  <c:v>5.883</c:v>
                </c:pt>
                <c:pt idx="82">
                  <c:v>5.883</c:v>
                </c:pt>
                <c:pt idx="83">
                  <c:v>5.8970000000000002</c:v>
                </c:pt>
                <c:pt idx="84">
                  <c:v>5.7720000000000002</c:v>
                </c:pt>
                <c:pt idx="85">
                  <c:v>5.7850000000000001</c:v>
                </c:pt>
                <c:pt idx="86">
                  <c:v>5.7610000000000001</c:v>
                </c:pt>
                <c:pt idx="87">
                  <c:v>5.7709999999999999</c:v>
                </c:pt>
                <c:pt idx="88">
                  <c:v>5.7539999999999996</c:v>
                </c:pt>
                <c:pt idx="89">
                  <c:v>5.7359999999999998</c:v>
                </c:pt>
                <c:pt idx="90">
                  <c:v>5.5350000000000001</c:v>
                </c:pt>
                <c:pt idx="91">
                  <c:v>5.6970000000000001</c:v>
                </c:pt>
                <c:pt idx="92">
                  <c:v>5.67</c:v>
                </c:pt>
                <c:pt idx="93">
                  <c:v>5.6470000000000002</c:v>
                </c:pt>
                <c:pt idx="94">
                  <c:v>5.6210000000000004</c:v>
                </c:pt>
                <c:pt idx="95">
                  <c:v>5.5990000000000002</c:v>
                </c:pt>
                <c:pt idx="96">
                  <c:v>5.6420000000000003</c:v>
                </c:pt>
                <c:pt idx="97">
                  <c:v>5.6790000000000003</c:v>
                </c:pt>
                <c:pt idx="98">
                  <c:v>5.69</c:v>
                </c:pt>
                <c:pt idx="99">
                  <c:v>5.6669999999999998</c:v>
                </c:pt>
                <c:pt idx="100">
                  <c:v>5.6470000000000002</c:v>
                </c:pt>
                <c:pt idx="101">
                  <c:v>5.6479999999999997</c:v>
                </c:pt>
                <c:pt idx="102">
                  <c:v>5.6470000000000002</c:v>
                </c:pt>
                <c:pt idx="103">
                  <c:v>5.6230000000000002</c:v>
                </c:pt>
                <c:pt idx="104">
                  <c:v>5.6159999999999997</c:v>
                </c:pt>
                <c:pt idx="105">
                  <c:v>5.5759999999999996</c:v>
                </c:pt>
                <c:pt idx="106">
                  <c:v>5.6</c:v>
                </c:pt>
                <c:pt idx="107">
                  <c:v>5.5880000000000001</c:v>
                </c:pt>
                <c:pt idx="108">
                  <c:v>5.5910000000000002</c:v>
                </c:pt>
                <c:pt idx="109">
                  <c:v>5.5940000000000003</c:v>
                </c:pt>
                <c:pt idx="110">
                  <c:v>5.5549999999999997</c:v>
                </c:pt>
                <c:pt idx="111">
                  <c:v>5.5110000000000001</c:v>
                </c:pt>
                <c:pt idx="112">
                  <c:v>5.4870000000000001</c:v>
                </c:pt>
                <c:pt idx="113">
                  <c:v>5.43</c:v>
                </c:pt>
                <c:pt idx="114">
                  <c:v>5.43</c:v>
                </c:pt>
                <c:pt idx="115">
                  <c:v>5.3959999999999999</c:v>
                </c:pt>
                <c:pt idx="116">
                  <c:v>5.3710000000000004</c:v>
                </c:pt>
                <c:pt idx="117">
                  <c:v>5.3369999999999997</c:v>
                </c:pt>
                <c:pt idx="118">
                  <c:v>5.3620000000000001</c:v>
                </c:pt>
                <c:pt idx="119">
                  <c:v>5.37</c:v>
                </c:pt>
                <c:pt idx="120">
                  <c:v>5.3689999999999998</c:v>
                </c:pt>
                <c:pt idx="121">
                  <c:v>5.3620000000000001</c:v>
                </c:pt>
                <c:pt idx="122">
                  <c:v>5.3869999999999996</c:v>
                </c:pt>
                <c:pt idx="123">
                  <c:v>5.3949999999999996</c:v>
                </c:pt>
                <c:pt idx="124">
                  <c:v>5.4450000000000003</c:v>
                </c:pt>
                <c:pt idx="125">
                  <c:v>5.4279999999999999</c:v>
                </c:pt>
                <c:pt idx="126">
                  <c:v>5.3940000000000001</c:v>
                </c:pt>
                <c:pt idx="127">
                  <c:v>5.3769999999999998</c:v>
                </c:pt>
                <c:pt idx="128">
                  <c:v>5.3689999999999998</c:v>
                </c:pt>
                <c:pt idx="129">
                  <c:v>5.3739999999999997</c:v>
                </c:pt>
                <c:pt idx="130">
                  <c:v>5.3730000000000002</c:v>
                </c:pt>
                <c:pt idx="131">
                  <c:v>5.3559999999999999</c:v>
                </c:pt>
                <c:pt idx="132">
                  <c:v>5.3470000000000004</c:v>
                </c:pt>
                <c:pt idx="133">
                  <c:v>5.3559999999999999</c:v>
                </c:pt>
                <c:pt idx="134">
                  <c:v>5.3639999999999999</c:v>
                </c:pt>
                <c:pt idx="135">
                  <c:v>5.29</c:v>
                </c:pt>
                <c:pt idx="136">
                  <c:v>5.2809999999999997</c:v>
                </c:pt>
                <c:pt idx="137">
                  <c:v>5.2539999999999996</c:v>
                </c:pt>
                <c:pt idx="138">
                  <c:v>5.2270000000000003</c:v>
                </c:pt>
                <c:pt idx="139">
                  <c:v>5.21</c:v>
                </c:pt>
                <c:pt idx="140">
                  <c:v>5.2140000000000004</c:v>
                </c:pt>
                <c:pt idx="141">
                  <c:v>5.2220000000000004</c:v>
                </c:pt>
                <c:pt idx="142">
                  <c:v>5.2149999999999999</c:v>
                </c:pt>
                <c:pt idx="143">
                  <c:v>5.202</c:v>
                </c:pt>
                <c:pt idx="144">
                  <c:v>5.1980000000000004</c:v>
                </c:pt>
                <c:pt idx="145">
                  <c:v>5.1859999999999999</c:v>
                </c:pt>
                <c:pt idx="146">
                  <c:v>5.2389999999999999</c:v>
                </c:pt>
                <c:pt idx="147">
                  <c:v>5.2119999999999997</c:v>
                </c:pt>
                <c:pt idx="148">
                  <c:v>5.2110000000000003</c:v>
                </c:pt>
                <c:pt idx="149">
                  <c:v>5.1849999999999996</c:v>
                </c:pt>
                <c:pt idx="150">
                  <c:v>5.19</c:v>
                </c:pt>
                <c:pt idx="151">
                  <c:v>5.19</c:v>
                </c:pt>
                <c:pt idx="152">
                  <c:v>5.1340000000000003</c:v>
                </c:pt>
                <c:pt idx="153">
                  <c:v>5.0999999999999996</c:v>
                </c:pt>
                <c:pt idx="154">
                  <c:v>5.1680000000000001</c:v>
                </c:pt>
                <c:pt idx="155">
                  <c:v>5.1520000000000001</c:v>
                </c:pt>
                <c:pt idx="156">
                  <c:v>5.1379999999999999</c:v>
                </c:pt>
                <c:pt idx="157">
                  <c:v>5.17</c:v>
                </c:pt>
                <c:pt idx="158">
                  <c:v>5.1210000000000004</c:v>
                </c:pt>
                <c:pt idx="159">
                  <c:v>5.1219999999999999</c:v>
                </c:pt>
                <c:pt idx="160">
                  <c:v>5.1390000000000002</c:v>
                </c:pt>
                <c:pt idx="161">
                  <c:v>5.1459999999999999</c:v>
                </c:pt>
                <c:pt idx="162">
                  <c:v>5.1280000000000001</c:v>
                </c:pt>
                <c:pt idx="163">
                  <c:v>5.1669999999999998</c:v>
                </c:pt>
                <c:pt idx="164">
                  <c:v>5.18</c:v>
                </c:pt>
                <c:pt idx="165">
                  <c:v>5.2480000000000002</c:v>
                </c:pt>
                <c:pt idx="166">
                  <c:v>5.2919999999999998</c:v>
                </c:pt>
                <c:pt idx="167">
                  <c:v>5.2939999999999996</c:v>
                </c:pt>
                <c:pt idx="168">
                  <c:v>5.2809999999999997</c:v>
                </c:pt>
                <c:pt idx="169">
                  <c:v>5.2089999999999996</c:v>
                </c:pt>
                <c:pt idx="170">
                  <c:v>5.1509999999999998</c:v>
                </c:pt>
                <c:pt idx="171">
                  <c:v>5.1639999999999997</c:v>
                </c:pt>
                <c:pt idx="172">
                  <c:v>5.1550000000000002</c:v>
                </c:pt>
                <c:pt idx="173">
                  <c:v>5.1719999999999997</c:v>
                </c:pt>
                <c:pt idx="174">
                  <c:v>5.1710000000000003</c:v>
                </c:pt>
                <c:pt idx="175">
                  <c:v>5.1890000000000001</c:v>
                </c:pt>
                <c:pt idx="176">
                  <c:v>5.0880000000000001</c:v>
                </c:pt>
                <c:pt idx="177">
                  <c:v>4.9429999999999996</c:v>
                </c:pt>
                <c:pt idx="178">
                  <c:v>4.9119999999999999</c:v>
                </c:pt>
                <c:pt idx="179">
                  <c:v>4.9210000000000003</c:v>
                </c:pt>
                <c:pt idx="180">
                  <c:v>4.9089999999999998</c:v>
                </c:pt>
                <c:pt idx="181">
                  <c:v>4.899</c:v>
                </c:pt>
                <c:pt idx="182">
                  <c:v>4.9029999999999996</c:v>
                </c:pt>
                <c:pt idx="183">
                  <c:v>4.8739999999999997</c:v>
                </c:pt>
                <c:pt idx="184">
                  <c:v>4.8710000000000004</c:v>
                </c:pt>
                <c:pt idx="185">
                  <c:v>4.7619999999999996</c:v>
                </c:pt>
                <c:pt idx="186">
                  <c:v>4.7169999999999996</c:v>
                </c:pt>
                <c:pt idx="187">
                  <c:v>4.7080000000000002</c:v>
                </c:pt>
                <c:pt idx="188">
                  <c:v>4.6079999999999997</c:v>
                </c:pt>
                <c:pt idx="189">
                  <c:v>4.6029999999999998</c:v>
                </c:pt>
                <c:pt idx="190">
                  <c:v>4.6059999999999999</c:v>
                </c:pt>
                <c:pt idx="191">
                  <c:v>4.5860000000000003</c:v>
                </c:pt>
                <c:pt idx="192">
                  <c:v>4.5620000000000003</c:v>
                </c:pt>
                <c:pt idx="193">
                  <c:v>4.5359999999999996</c:v>
                </c:pt>
                <c:pt idx="194">
                  <c:v>4.5880000000000001</c:v>
                </c:pt>
                <c:pt idx="195">
                  <c:v>4.601</c:v>
                </c:pt>
                <c:pt idx="196">
                  <c:v>4.6390000000000002</c:v>
                </c:pt>
                <c:pt idx="197">
                  <c:v>4.54</c:v>
                </c:pt>
                <c:pt idx="198">
                  <c:v>4.4560000000000004</c:v>
                </c:pt>
                <c:pt idx="199">
                  <c:v>4.4729999999999999</c:v>
                </c:pt>
                <c:pt idx="200">
                  <c:v>4.4850000000000003</c:v>
                </c:pt>
                <c:pt idx="201">
                  <c:v>4.585</c:v>
                </c:pt>
                <c:pt idx="202">
                  <c:v>4.5419999999999998</c:v>
                </c:pt>
                <c:pt idx="203">
                  <c:v>4.5250000000000004</c:v>
                </c:pt>
                <c:pt idx="204">
                  <c:v>4.4420000000000002</c:v>
                </c:pt>
                <c:pt idx="205">
                  <c:v>4.407</c:v>
                </c:pt>
                <c:pt idx="206">
                  <c:v>4.2549999999999999</c:v>
                </c:pt>
                <c:pt idx="207">
                  <c:v>4.298</c:v>
                </c:pt>
                <c:pt idx="208">
                  <c:v>4.3280000000000003</c:v>
                </c:pt>
                <c:pt idx="209">
                  <c:v>4.2350000000000003</c:v>
                </c:pt>
                <c:pt idx="210">
                  <c:v>4.2690000000000001</c:v>
                </c:pt>
                <c:pt idx="211">
                  <c:v>4.3449999999999998</c:v>
                </c:pt>
                <c:pt idx="212">
                  <c:v>4.3289999999999997</c:v>
                </c:pt>
                <c:pt idx="213">
                  <c:v>4.3010000000000002</c:v>
                </c:pt>
                <c:pt idx="214">
                  <c:v>4.32</c:v>
                </c:pt>
                <c:pt idx="215">
                  <c:v>4.335</c:v>
                </c:pt>
                <c:pt idx="216">
                  <c:v>4.3470000000000004</c:v>
                </c:pt>
                <c:pt idx="217">
                  <c:v>4.3419999999999996</c:v>
                </c:pt>
                <c:pt idx="218">
                  <c:v>4.2460000000000004</c:v>
                </c:pt>
                <c:pt idx="219">
                  <c:v>4.0549999999999997</c:v>
                </c:pt>
                <c:pt idx="220">
                  <c:v>4.0129999999999999</c:v>
                </c:pt>
                <c:pt idx="221">
                  <c:v>4.1079999999999997</c:v>
                </c:pt>
                <c:pt idx="222">
                  <c:v>4.1580000000000004</c:v>
                </c:pt>
                <c:pt idx="223">
                  <c:v>4.1040000000000001</c:v>
                </c:pt>
                <c:pt idx="224">
                  <c:v>4.1180000000000003</c:v>
                </c:pt>
                <c:pt idx="225">
                  <c:v>3.97</c:v>
                </c:pt>
                <c:pt idx="226">
                  <c:v>3.93</c:v>
                </c:pt>
                <c:pt idx="227">
                  <c:v>3.9039999999999999</c:v>
                </c:pt>
                <c:pt idx="228">
                  <c:v>3.7679999999999998</c:v>
                </c:pt>
                <c:pt idx="229">
                  <c:v>3.6949999999999998</c:v>
                </c:pt>
                <c:pt idx="230">
                  <c:v>3.4670000000000001</c:v>
                </c:pt>
                <c:pt idx="231">
                  <c:v>3.4620000000000002</c:v>
                </c:pt>
                <c:pt idx="232">
                  <c:v>3.492</c:v>
                </c:pt>
                <c:pt idx="233">
                  <c:v>3.83</c:v>
                </c:pt>
                <c:pt idx="234">
                  <c:v>3.9649999999999999</c:v>
                </c:pt>
                <c:pt idx="235">
                  <c:v>3.9460000000000002</c:v>
                </c:pt>
                <c:pt idx="236">
                  <c:v>3.863</c:v>
                </c:pt>
                <c:pt idx="237">
                  <c:v>3.847</c:v>
                </c:pt>
                <c:pt idx="238">
                  <c:v>3.8140000000000001</c:v>
                </c:pt>
                <c:pt idx="239">
                  <c:v>3.766</c:v>
                </c:pt>
                <c:pt idx="240">
                  <c:v>3.7789999999999999</c:v>
                </c:pt>
                <c:pt idx="241">
                  <c:v>3.7509999999999999</c:v>
                </c:pt>
                <c:pt idx="242">
                  <c:v>3.7090000000000001</c:v>
                </c:pt>
                <c:pt idx="243">
                  <c:v>3.6869999999999998</c:v>
                </c:pt>
                <c:pt idx="244">
                  <c:v>3.722</c:v>
                </c:pt>
                <c:pt idx="245">
                  <c:v>3.78</c:v>
                </c:pt>
                <c:pt idx="246">
                  <c:v>3.7770000000000001</c:v>
                </c:pt>
                <c:pt idx="247">
                  <c:v>3.81</c:v>
                </c:pt>
                <c:pt idx="248">
                  <c:v>3.8239999999999998</c:v>
                </c:pt>
                <c:pt idx="249">
                  <c:v>3.7669999999999999</c:v>
                </c:pt>
                <c:pt idx="250">
                  <c:v>3.79</c:v>
                </c:pt>
                <c:pt idx="251">
                  <c:v>3.73</c:v>
                </c:pt>
                <c:pt idx="252">
                  <c:v>3.7170000000000001</c:v>
                </c:pt>
                <c:pt idx="253">
                  <c:v>3.7229999999999999</c:v>
                </c:pt>
                <c:pt idx="254">
                  <c:v>3.6760000000000002</c:v>
                </c:pt>
                <c:pt idx="255">
                  <c:v>3.6840000000000002</c:v>
                </c:pt>
                <c:pt idx="256">
                  <c:v>3.6619999999999999</c:v>
                </c:pt>
                <c:pt idx="257">
                  <c:v>3.7</c:v>
                </c:pt>
                <c:pt idx="258">
                  <c:v>3.77</c:v>
                </c:pt>
                <c:pt idx="259">
                  <c:v>3.8940000000000001</c:v>
                </c:pt>
                <c:pt idx="260">
                  <c:v>3.883</c:v>
                </c:pt>
                <c:pt idx="261">
                  <c:v>4.0060000000000002</c:v>
                </c:pt>
                <c:pt idx="262">
                  <c:v>4.1859999999999999</c:v>
                </c:pt>
                <c:pt idx="263">
                  <c:v>4.16</c:v>
                </c:pt>
                <c:pt idx="264">
                  <c:v>4.2510000000000003</c:v>
                </c:pt>
                <c:pt idx="265">
                  <c:v>4.3419999999999996</c:v>
                </c:pt>
                <c:pt idx="266">
                  <c:v>4.5839999999999996</c:v>
                </c:pt>
                <c:pt idx="267">
                  <c:v>4.6070000000000002</c:v>
                </c:pt>
                <c:pt idx="268">
                  <c:v>4.6219999999999999</c:v>
                </c:pt>
                <c:pt idx="269">
                  <c:v>4.6020000000000003</c:v>
                </c:pt>
                <c:pt idx="270">
                  <c:v>4.5979999999999999</c:v>
                </c:pt>
                <c:pt idx="271">
                  <c:v>4.5839999999999996</c:v>
                </c:pt>
                <c:pt idx="272">
                  <c:v>4.7130000000000001</c:v>
                </c:pt>
                <c:pt idx="273">
                  <c:v>4.9189999999999996</c:v>
                </c:pt>
                <c:pt idx="274">
                  <c:v>5.0199999999999996</c:v>
                </c:pt>
                <c:pt idx="275">
                  <c:v>4.9720000000000004</c:v>
                </c:pt>
                <c:pt idx="276">
                  <c:v>5.0359999999999996</c:v>
                </c:pt>
                <c:pt idx="277">
                  <c:v>4.9279999999999999</c:v>
                </c:pt>
                <c:pt idx="278">
                  <c:v>4.9000000000000004</c:v>
                </c:pt>
                <c:pt idx="279">
                  <c:v>4.8550000000000004</c:v>
                </c:pt>
                <c:pt idx="280">
                  <c:v>4.8739999999999997</c:v>
                </c:pt>
                <c:pt idx="281">
                  <c:v>4.9119999999999999</c:v>
                </c:pt>
                <c:pt idx="282">
                  <c:v>4.91</c:v>
                </c:pt>
                <c:pt idx="283">
                  <c:v>5.0449999999999999</c:v>
                </c:pt>
                <c:pt idx="284">
                  <c:v>5.12</c:v>
                </c:pt>
                <c:pt idx="285">
                  <c:v>5.1120000000000001</c:v>
                </c:pt>
                <c:pt idx="286">
                  <c:v>5.1260000000000003</c:v>
                </c:pt>
                <c:pt idx="287">
                  <c:v>5.16</c:v>
                </c:pt>
                <c:pt idx="288">
                  <c:v>5.1239999999999997</c:v>
                </c:pt>
                <c:pt idx="289">
                  <c:v>5.0449999999999999</c:v>
                </c:pt>
                <c:pt idx="290">
                  <c:v>5.0810000000000004</c:v>
                </c:pt>
                <c:pt idx="291">
                  <c:v>5.0750000000000002</c:v>
                </c:pt>
                <c:pt idx="292">
                  <c:v>5.1779999999999999</c:v>
                </c:pt>
                <c:pt idx="293">
                  <c:v>5.1870000000000003</c:v>
                </c:pt>
                <c:pt idx="294">
                  <c:v>5.2530000000000001</c:v>
                </c:pt>
                <c:pt idx="295">
                  <c:v>5.4349999999999996</c:v>
                </c:pt>
                <c:pt idx="296">
                  <c:v>5.5910000000000002</c:v>
                </c:pt>
                <c:pt idx="297">
                  <c:v>5.8259999999999996</c:v>
                </c:pt>
                <c:pt idx="298">
                  <c:v>5.6950000000000003</c:v>
                </c:pt>
                <c:pt idx="299">
                  <c:v>5.5810000000000004</c:v>
                </c:pt>
                <c:pt idx="300">
                  <c:v>5.5</c:v>
                </c:pt>
                <c:pt idx="301">
                  <c:v>5.5350000000000001</c:v>
                </c:pt>
                <c:pt idx="302">
                  <c:v>5.665</c:v>
                </c:pt>
                <c:pt idx="303">
                  <c:v>5.6289999999999996</c:v>
                </c:pt>
                <c:pt idx="304">
                  <c:v>5.6449999999999996</c:v>
                </c:pt>
                <c:pt idx="305">
                  <c:v>5.6820000000000004</c:v>
                </c:pt>
                <c:pt idx="306">
                  <c:v>5.718</c:v>
                </c:pt>
                <c:pt idx="307">
                  <c:v>5.79</c:v>
                </c:pt>
                <c:pt idx="308">
                  <c:v>5.6260000000000003</c:v>
                </c:pt>
                <c:pt idx="309">
                  <c:v>5.4889999999999999</c:v>
                </c:pt>
                <c:pt idx="310">
                  <c:v>5.3109999999999999</c:v>
                </c:pt>
                <c:pt idx="311">
                  <c:v>5.1639999999999997</c:v>
                </c:pt>
                <c:pt idx="312">
                  <c:v>5.3280000000000003</c:v>
                </c:pt>
                <c:pt idx="313">
                  <c:v>5.367</c:v>
                </c:pt>
                <c:pt idx="314">
                  <c:v>5.2460000000000004</c:v>
                </c:pt>
                <c:pt idx="315">
                  <c:v>5.1829999999999998</c:v>
                </c:pt>
                <c:pt idx="316">
                  <c:v>5.2439999999999998</c:v>
                </c:pt>
                <c:pt idx="317">
                  <c:v>5.3470000000000004</c:v>
                </c:pt>
                <c:pt idx="318">
                  <c:v>5.4889999999999999</c:v>
                </c:pt>
                <c:pt idx="319">
                  <c:v>5.4249999999999998</c:v>
                </c:pt>
                <c:pt idx="320">
                  <c:v>5.43</c:v>
                </c:pt>
                <c:pt idx="321">
                  <c:v>5.6269999999999998</c:v>
                </c:pt>
                <c:pt idx="322">
                  <c:v>5.6779999999999999</c:v>
                </c:pt>
                <c:pt idx="323">
                  <c:v>5.9080000000000004</c:v>
                </c:pt>
                <c:pt idx="324">
                  <c:v>5.915</c:v>
                </c:pt>
                <c:pt idx="325">
                  <c:v>5.8360000000000003</c:v>
                </c:pt>
                <c:pt idx="326">
                  <c:v>5.8760000000000003</c:v>
                </c:pt>
                <c:pt idx="327">
                  <c:v>5.899</c:v>
                </c:pt>
                <c:pt idx="328">
                  <c:v>5.9450000000000003</c:v>
                </c:pt>
                <c:pt idx="329">
                  <c:v>5.8730000000000002</c:v>
                </c:pt>
                <c:pt idx="330">
                  <c:v>5.9569999999999999</c:v>
                </c:pt>
                <c:pt idx="331">
                  <c:v>5.923</c:v>
                </c:pt>
                <c:pt idx="332">
                  <c:v>5.93</c:v>
                </c:pt>
                <c:pt idx="333">
                  <c:v>6.0259999999999998</c:v>
                </c:pt>
                <c:pt idx="334">
                  <c:v>6.0579999999999998</c:v>
                </c:pt>
                <c:pt idx="335">
                  <c:v>6.0880000000000001</c:v>
                </c:pt>
                <c:pt idx="336">
                  <c:v>6.1820000000000004</c:v>
                </c:pt>
                <c:pt idx="337">
                  <c:v>6.1970000000000001</c:v>
                </c:pt>
                <c:pt idx="338">
                  <c:v>6.2480000000000002</c:v>
                </c:pt>
                <c:pt idx="339">
                  <c:v>6.5170000000000003</c:v>
                </c:pt>
                <c:pt idx="340">
                  <c:v>6.3070000000000004</c:v>
                </c:pt>
                <c:pt idx="341">
                  <c:v>6.3890000000000002</c:v>
                </c:pt>
                <c:pt idx="342">
                  <c:v>6.3769999999999998</c:v>
                </c:pt>
                <c:pt idx="343">
                  <c:v>6.5049999999999999</c:v>
                </c:pt>
                <c:pt idx="344">
                  <c:v>6.6619999999999999</c:v>
                </c:pt>
                <c:pt idx="345">
                  <c:v>6.593</c:v>
                </c:pt>
                <c:pt idx="346">
                  <c:v>6.3949999999999996</c:v>
                </c:pt>
                <c:pt idx="347">
                  <c:v>6.2919999999999998</c:v>
                </c:pt>
                <c:pt idx="348">
                  <c:v>6.4329999999999998</c:v>
                </c:pt>
                <c:pt idx="349">
                  <c:v>6.4459999999999997</c:v>
                </c:pt>
                <c:pt idx="350">
                  <c:v>6.38</c:v>
                </c:pt>
                <c:pt idx="351">
                  <c:v>6.3520000000000003</c:v>
                </c:pt>
                <c:pt idx="352">
                  <c:v>6.4219999999999997</c:v>
                </c:pt>
                <c:pt idx="353">
                  <c:v>6.3579999999999997</c:v>
                </c:pt>
                <c:pt idx="354">
                  <c:v>6.3230000000000004</c:v>
                </c:pt>
                <c:pt idx="355">
                  <c:v>6.1310000000000002</c:v>
                </c:pt>
                <c:pt idx="356">
                  <c:v>5.9820000000000002</c:v>
                </c:pt>
                <c:pt idx="357">
                  <c:v>6.008</c:v>
                </c:pt>
                <c:pt idx="358">
                  <c:v>5.9550000000000001</c:v>
                </c:pt>
                <c:pt idx="359">
                  <c:v>5.7729999999999997</c:v>
                </c:pt>
                <c:pt idx="360">
                  <c:v>5.6310000000000002</c:v>
                </c:pt>
                <c:pt idx="361">
                  <c:v>5.6680000000000001</c:v>
                </c:pt>
                <c:pt idx="362">
                  <c:v>5.5039999999999996</c:v>
                </c:pt>
                <c:pt idx="363">
                  <c:v>5.2439999999999998</c:v>
                </c:pt>
                <c:pt idx="364">
                  <c:v>5.3330000000000002</c:v>
                </c:pt>
                <c:pt idx="365">
                  <c:v>5.2850000000000001</c:v>
                </c:pt>
                <c:pt idx="366">
                  <c:v>5.2919999999999998</c:v>
                </c:pt>
                <c:pt idx="367">
                  <c:v>5.2640000000000002</c:v>
                </c:pt>
                <c:pt idx="368">
                  <c:v>5.1710000000000003</c:v>
                </c:pt>
                <c:pt idx="369">
                  <c:v>5.0049999999999999</c:v>
                </c:pt>
                <c:pt idx="370">
                  <c:v>4.8780000000000001</c:v>
                </c:pt>
                <c:pt idx="371">
                  <c:v>4.9640000000000004</c:v>
                </c:pt>
                <c:pt idx="372">
                  <c:v>5.0759999999999996</c:v>
                </c:pt>
                <c:pt idx="373">
                  <c:v>5.093</c:v>
                </c:pt>
                <c:pt idx="374">
                  <c:v>5.2229999999999999</c:v>
                </c:pt>
                <c:pt idx="375">
                  <c:v>5.3220000000000001</c:v>
                </c:pt>
                <c:pt idx="376">
                  <c:v>5.43</c:v>
                </c:pt>
                <c:pt idx="377">
                  <c:v>5.3760000000000003</c:v>
                </c:pt>
                <c:pt idx="378">
                  <c:v>5.28</c:v>
                </c:pt>
                <c:pt idx="379">
                  <c:v>5.234</c:v>
                </c:pt>
                <c:pt idx="380">
                  <c:v>5.2149999999999999</c:v>
                </c:pt>
                <c:pt idx="381">
                  <c:v>5.1369999999999996</c:v>
                </c:pt>
                <c:pt idx="382">
                  <c:v>5.1079999999999997</c:v>
                </c:pt>
                <c:pt idx="383">
                  <c:v>5.2279999999999998</c:v>
                </c:pt>
                <c:pt idx="384">
                  <c:v>5.1929999999999996</c:v>
                </c:pt>
                <c:pt idx="385">
                  <c:v>5.2229999999999999</c:v>
                </c:pt>
                <c:pt idx="386">
                  <c:v>5.2720000000000002</c:v>
                </c:pt>
                <c:pt idx="387">
                  <c:v>5.1509999999999998</c:v>
                </c:pt>
                <c:pt idx="388">
                  <c:v>5.1950000000000003</c:v>
                </c:pt>
                <c:pt idx="389">
                  <c:v>5.1950000000000003</c:v>
                </c:pt>
                <c:pt idx="390">
                  <c:v>5.2480000000000002</c:v>
                </c:pt>
                <c:pt idx="391">
                  <c:v>5.2930000000000001</c:v>
                </c:pt>
                <c:pt idx="392">
                  <c:v>5.282</c:v>
                </c:pt>
                <c:pt idx="393">
                  <c:v>5.2080000000000002</c:v>
                </c:pt>
                <c:pt idx="394">
                  <c:v>5.2389999999999999</c:v>
                </c:pt>
                <c:pt idx="395">
                  <c:v>5.2930000000000001</c:v>
                </c:pt>
                <c:pt idx="396">
                  <c:v>5.2190000000000003</c:v>
                </c:pt>
                <c:pt idx="397">
                  <c:v>5.3010000000000002</c:v>
                </c:pt>
                <c:pt idx="398">
                  <c:v>5.3520000000000003</c:v>
                </c:pt>
                <c:pt idx="399">
                  <c:v>5.2469999999999999</c:v>
                </c:pt>
                <c:pt idx="400">
                  <c:v>5.181</c:v>
                </c:pt>
                <c:pt idx="401">
                  <c:v>5.09</c:v>
                </c:pt>
                <c:pt idx="402">
                  <c:v>4.9359999999999999</c:v>
                </c:pt>
                <c:pt idx="403">
                  <c:v>4.9960000000000004</c:v>
                </c:pt>
                <c:pt idx="404">
                  <c:v>4.91</c:v>
                </c:pt>
                <c:pt idx="405">
                  <c:v>4.9139999999999997</c:v>
                </c:pt>
                <c:pt idx="406">
                  <c:v>4.931</c:v>
                </c:pt>
                <c:pt idx="407">
                  <c:v>4.9279999999999999</c:v>
                </c:pt>
                <c:pt idx="408">
                  <c:v>4.8239999999999998</c:v>
                </c:pt>
                <c:pt idx="409">
                  <c:v>4.3719999999999999</c:v>
                </c:pt>
                <c:pt idx="410">
                  <c:v>4.3940000000000001</c:v>
                </c:pt>
                <c:pt idx="411">
                  <c:v>4.4489999999999998</c:v>
                </c:pt>
                <c:pt idx="412">
                  <c:v>4.5250000000000004</c:v>
                </c:pt>
                <c:pt idx="413">
                  <c:v>4.5119999999999996</c:v>
                </c:pt>
                <c:pt idx="414">
                  <c:v>4.5960000000000001</c:v>
                </c:pt>
                <c:pt idx="415">
                  <c:v>4.5090000000000003</c:v>
                </c:pt>
                <c:pt idx="416">
                  <c:v>4.4820000000000002</c:v>
                </c:pt>
                <c:pt idx="417">
                  <c:v>4.2969999999999997</c:v>
                </c:pt>
                <c:pt idx="418">
                  <c:v>4.3129999999999997</c:v>
                </c:pt>
                <c:pt idx="419">
                  <c:v>4.2460000000000004</c:v>
                </c:pt>
                <c:pt idx="420">
                  <c:v>4.2640000000000002</c:v>
                </c:pt>
                <c:pt idx="421">
                  <c:v>4.2469999999999999</c:v>
                </c:pt>
                <c:pt idx="422">
                  <c:v>4.2949999999999999</c:v>
                </c:pt>
                <c:pt idx="423">
                  <c:v>4.2480000000000002</c:v>
                </c:pt>
                <c:pt idx="424">
                  <c:v>4.25</c:v>
                </c:pt>
                <c:pt idx="425">
                  <c:v>4.28</c:v>
                </c:pt>
                <c:pt idx="426">
                  <c:v>4.2839999999999998</c:v>
                </c:pt>
                <c:pt idx="427">
                  <c:v>4.226</c:v>
                </c:pt>
                <c:pt idx="428">
                  <c:v>4.1660000000000004</c:v>
                </c:pt>
                <c:pt idx="429">
                  <c:v>4.1379999999999999</c:v>
                </c:pt>
                <c:pt idx="430">
                  <c:v>4.4409999999999998</c:v>
                </c:pt>
                <c:pt idx="431">
                  <c:v>4.492</c:v>
                </c:pt>
                <c:pt idx="432">
                  <c:v>4.4480000000000004</c:v>
                </c:pt>
                <c:pt idx="433">
                  <c:v>4.4429999999999996</c:v>
                </c:pt>
                <c:pt idx="434">
                  <c:v>4.5350000000000001</c:v>
                </c:pt>
                <c:pt idx="435">
                  <c:v>4.5620000000000003</c:v>
                </c:pt>
                <c:pt idx="436">
                  <c:v>4.556</c:v>
                </c:pt>
                <c:pt idx="437">
                  <c:v>4.5389999999999997</c:v>
                </c:pt>
                <c:pt idx="438">
                  <c:v>4.5190000000000001</c:v>
                </c:pt>
                <c:pt idx="439">
                  <c:v>4.5720000000000001</c:v>
                </c:pt>
                <c:pt idx="440">
                  <c:v>4.726</c:v>
                </c:pt>
                <c:pt idx="441">
                  <c:v>4.6829999999999998</c:v>
                </c:pt>
                <c:pt idx="442">
                  <c:v>4.6829999999999998</c:v>
                </c:pt>
                <c:pt idx="443">
                  <c:v>4.6520000000000001</c:v>
                </c:pt>
                <c:pt idx="444">
                  <c:v>4.6230000000000002</c:v>
                </c:pt>
                <c:pt idx="445">
                  <c:v>4.6379999999999999</c:v>
                </c:pt>
                <c:pt idx="446">
                  <c:v>4.633</c:v>
                </c:pt>
                <c:pt idx="447">
                  <c:v>4.6319999999999997</c:v>
                </c:pt>
                <c:pt idx="448">
                  <c:v>4.6319999999999997</c:v>
                </c:pt>
                <c:pt idx="449">
                  <c:v>4.6520000000000001</c:v>
                </c:pt>
                <c:pt idx="450">
                  <c:v>4.5739999999999998</c:v>
                </c:pt>
                <c:pt idx="451">
                  <c:v>4.5830000000000002</c:v>
                </c:pt>
                <c:pt idx="452">
                  <c:v>4.7919999999999998</c:v>
                </c:pt>
                <c:pt idx="453">
                  <c:v>4.8230000000000004</c:v>
                </c:pt>
                <c:pt idx="454">
                  <c:v>4.8239999999999998</c:v>
                </c:pt>
                <c:pt idx="455">
                  <c:v>4.8140000000000001</c:v>
                </c:pt>
                <c:pt idx="456">
                  <c:v>4.8070000000000004</c:v>
                </c:pt>
                <c:pt idx="457">
                  <c:v>4.8310000000000004</c:v>
                </c:pt>
                <c:pt idx="458">
                  <c:v>4.8479999999999999</c:v>
                </c:pt>
                <c:pt idx="459">
                  <c:v>4.8739999999999997</c:v>
                </c:pt>
                <c:pt idx="460">
                  <c:v>4.8609999999999998</c:v>
                </c:pt>
                <c:pt idx="461">
                  <c:v>4.8609999999999998</c:v>
                </c:pt>
                <c:pt idx="462">
                  <c:v>4.8520000000000003</c:v>
                </c:pt>
                <c:pt idx="463">
                  <c:v>4.843</c:v>
                </c:pt>
                <c:pt idx="464">
                  <c:v>4.8250000000000002</c:v>
                </c:pt>
                <c:pt idx="465">
                  <c:v>4.851</c:v>
                </c:pt>
                <c:pt idx="466">
                  <c:v>4.835</c:v>
                </c:pt>
                <c:pt idx="467">
                  <c:v>4.8609999999999998</c:v>
                </c:pt>
                <c:pt idx="468">
                  <c:v>4.8179999999999996</c:v>
                </c:pt>
                <c:pt idx="469">
                  <c:v>4.8380000000000001</c:v>
                </c:pt>
                <c:pt idx="470">
                  <c:v>4.8559999999999999</c:v>
                </c:pt>
                <c:pt idx="471">
                  <c:v>4.8630000000000004</c:v>
                </c:pt>
                <c:pt idx="472">
                  <c:v>4.8449999999999998</c:v>
                </c:pt>
                <c:pt idx="473">
                  <c:v>4.8280000000000003</c:v>
                </c:pt>
                <c:pt idx="474">
                  <c:v>4.8129999999999997</c:v>
                </c:pt>
                <c:pt idx="475">
                  <c:v>4.7859999999999996</c:v>
                </c:pt>
                <c:pt idx="476">
                  <c:v>4.7309999999999999</c:v>
                </c:pt>
                <c:pt idx="477">
                  <c:v>4.7359999999999998</c:v>
                </c:pt>
                <c:pt idx="478">
                  <c:v>4.7119999999999997</c:v>
                </c:pt>
                <c:pt idx="479">
                  <c:v>4.7460000000000004</c:v>
                </c:pt>
                <c:pt idx="480">
                  <c:v>4.7160000000000002</c:v>
                </c:pt>
                <c:pt idx="481">
                  <c:v>4.734</c:v>
                </c:pt>
                <c:pt idx="482">
                  <c:v>4.7050000000000001</c:v>
                </c:pt>
                <c:pt idx="483">
                  <c:v>4.7050000000000001</c:v>
                </c:pt>
                <c:pt idx="484">
                  <c:v>4.7359999999999998</c:v>
                </c:pt>
                <c:pt idx="485">
                  <c:v>4.7389999999999999</c:v>
                </c:pt>
                <c:pt idx="486">
                  <c:v>4.7300000000000004</c:v>
                </c:pt>
                <c:pt idx="487">
                  <c:v>4.71</c:v>
                </c:pt>
                <c:pt idx="488">
                  <c:v>4.74</c:v>
                </c:pt>
                <c:pt idx="489">
                  <c:v>4.7770000000000001</c:v>
                </c:pt>
                <c:pt idx="490">
                  <c:v>4.7610000000000001</c:v>
                </c:pt>
                <c:pt idx="491">
                  <c:v>4.7439999999999998</c:v>
                </c:pt>
                <c:pt idx="492">
                  <c:v>4.7569999999999997</c:v>
                </c:pt>
                <c:pt idx="493">
                  <c:v>4.7439999999999998</c:v>
                </c:pt>
                <c:pt idx="494">
                  <c:v>4.7389999999999999</c:v>
                </c:pt>
                <c:pt idx="495">
                  <c:v>4.7480000000000002</c:v>
                </c:pt>
                <c:pt idx="496">
                  <c:v>4.7519999999999998</c:v>
                </c:pt>
                <c:pt idx="497">
                  <c:v>4.7610000000000001</c:v>
                </c:pt>
                <c:pt idx="498">
                  <c:v>4.7880000000000003</c:v>
                </c:pt>
                <c:pt idx="499">
                  <c:v>4.8159999999999998</c:v>
                </c:pt>
                <c:pt idx="500">
                  <c:v>4.8419999999999996</c:v>
                </c:pt>
                <c:pt idx="501">
                  <c:v>4.8760000000000003</c:v>
                </c:pt>
                <c:pt idx="502">
                  <c:v>4.8789999999999996</c:v>
                </c:pt>
                <c:pt idx="503">
                  <c:v>4.8959999999999999</c:v>
                </c:pt>
                <c:pt idx="504">
                  <c:v>5.0140000000000002</c:v>
                </c:pt>
                <c:pt idx="505">
                  <c:v>4.9969999999999999</c:v>
                </c:pt>
                <c:pt idx="506">
                  <c:v>5.0090000000000003</c:v>
                </c:pt>
                <c:pt idx="507">
                  <c:v>5.0170000000000003</c:v>
                </c:pt>
                <c:pt idx="508">
                  <c:v>5.04</c:v>
                </c:pt>
                <c:pt idx="509">
                  <c:v>5.101</c:v>
                </c:pt>
                <c:pt idx="510">
                  <c:v>5.1289999999999996</c:v>
                </c:pt>
                <c:pt idx="511">
                  <c:v>5.1210000000000004</c:v>
                </c:pt>
                <c:pt idx="512">
                  <c:v>5.1630000000000003</c:v>
                </c:pt>
                <c:pt idx="513">
                  <c:v>5.1420000000000003</c:v>
                </c:pt>
                <c:pt idx="514">
                  <c:v>5.0709999999999997</c:v>
                </c:pt>
                <c:pt idx="515">
                  <c:v>5.0449999999999999</c:v>
                </c:pt>
                <c:pt idx="516">
                  <c:v>5.0780000000000003</c:v>
                </c:pt>
                <c:pt idx="517">
                  <c:v>5.0609999999999999</c:v>
                </c:pt>
                <c:pt idx="518">
                  <c:v>5.0679999999999996</c:v>
                </c:pt>
                <c:pt idx="519">
                  <c:v>5.0860000000000003</c:v>
                </c:pt>
                <c:pt idx="520">
                  <c:v>5.09</c:v>
                </c:pt>
                <c:pt idx="521">
                  <c:v>5.0629999999999997</c:v>
                </c:pt>
                <c:pt idx="522">
                  <c:v>5.0609999999999999</c:v>
                </c:pt>
                <c:pt idx="523">
                  <c:v>4.9969999999999999</c:v>
                </c:pt>
                <c:pt idx="524">
                  <c:v>5.0129999999999999</c:v>
                </c:pt>
                <c:pt idx="525">
                  <c:v>5.0469999999999997</c:v>
                </c:pt>
                <c:pt idx="526">
                  <c:v>5.0629999999999997</c:v>
                </c:pt>
                <c:pt idx="527">
                  <c:v>5.1210000000000004</c:v>
                </c:pt>
                <c:pt idx="528">
                  <c:v>5.14</c:v>
                </c:pt>
                <c:pt idx="529">
                  <c:v>5.14</c:v>
                </c:pt>
                <c:pt idx="530">
                  <c:v>5.165</c:v>
                </c:pt>
                <c:pt idx="531">
                  <c:v>5.1989999999999998</c:v>
                </c:pt>
                <c:pt idx="532">
                  <c:v>5.2320000000000002</c:v>
                </c:pt>
                <c:pt idx="533">
                  <c:v>5.2640000000000002</c:v>
                </c:pt>
                <c:pt idx="534">
                  <c:v>5.2969999999999997</c:v>
                </c:pt>
                <c:pt idx="535">
                  <c:v>5.28</c:v>
                </c:pt>
                <c:pt idx="536">
                  <c:v>5.3540000000000001</c:v>
                </c:pt>
                <c:pt idx="537">
                  <c:v>5.4020000000000001</c:v>
                </c:pt>
                <c:pt idx="538">
                  <c:v>5.3840000000000003</c:v>
                </c:pt>
                <c:pt idx="539">
                  <c:v>5.431</c:v>
                </c:pt>
                <c:pt idx="540">
                  <c:v>5.48</c:v>
                </c:pt>
                <c:pt idx="541">
                  <c:v>5.3959999999999999</c:v>
                </c:pt>
                <c:pt idx="542">
                  <c:v>5.4539999999999997</c:v>
                </c:pt>
                <c:pt idx="543">
                  <c:v>5.38</c:v>
                </c:pt>
                <c:pt idx="544">
                  <c:v>5.5019999999999998</c:v>
                </c:pt>
                <c:pt idx="545">
                  <c:v>5.6059999999999999</c:v>
                </c:pt>
                <c:pt idx="546">
                  <c:v>5.7149999999999999</c:v>
                </c:pt>
                <c:pt idx="547">
                  <c:v>5.625</c:v>
                </c:pt>
                <c:pt idx="548">
                  <c:v>5.5960000000000001</c:v>
                </c:pt>
                <c:pt idx="549">
                  <c:v>5.4740000000000002</c:v>
                </c:pt>
                <c:pt idx="550">
                  <c:v>5.5410000000000004</c:v>
                </c:pt>
                <c:pt idx="551">
                  <c:v>5.6230000000000002</c:v>
                </c:pt>
                <c:pt idx="552">
                  <c:v>5.6509999999999998</c:v>
                </c:pt>
                <c:pt idx="553">
                  <c:v>5.6280000000000001</c:v>
                </c:pt>
                <c:pt idx="554">
                  <c:v>5.6070000000000002</c:v>
                </c:pt>
                <c:pt idx="555">
                  <c:v>5.6449999999999996</c:v>
                </c:pt>
                <c:pt idx="556">
                  <c:v>5.6870000000000003</c:v>
                </c:pt>
                <c:pt idx="557">
                  <c:v>5.5529999999999999</c:v>
                </c:pt>
                <c:pt idx="558">
                  <c:v>5.5460000000000003</c:v>
                </c:pt>
                <c:pt idx="559">
                  <c:v>5.5819999999999999</c:v>
                </c:pt>
                <c:pt idx="560">
                  <c:v>5.5190000000000001</c:v>
                </c:pt>
                <c:pt idx="561">
                  <c:v>5.48</c:v>
                </c:pt>
                <c:pt idx="562">
                  <c:v>5.5179999999999998</c:v>
                </c:pt>
                <c:pt idx="563">
                  <c:v>5.53</c:v>
                </c:pt>
                <c:pt idx="564">
                  <c:v>5.5110000000000001</c:v>
                </c:pt>
                <c:pt idx="565">
                  <c:v>5.4340000000000002</c:v>
                </c:pt>
                <c:pt idx="566">
                  <c:v>5.4020000000000001</c:v>
                </c:pt>
                <c:pt idx="567">
                  <c:v>5.3579999999999997</c:v>
                </c:pt>
                <c:pt idx="568">
                  <c:v>5.3579999999999997</c:v>
                </c:pt>
                <c:pt idx="569">
                  <c:v>5.3710000000000004</c:v>
                </c:pt>
                <c:pt idx="570">
                  <c:v>5.4119999999999999</c:v>
                </c:pt>
                <c:pt idx="571">
                  <c:v>5.3959999999999999</c:v>
                </c:pt>
                <c:pt idx="572">
                  <c:v>5.4020000000000001</c:v>
                </c:pt>
                <c:pt idx="573">
                  <c:v>5.4539999999999997</c:v>
                </c:pt>
                <c:pt idx="574">
                  <c:v>5.4729999999999999</c:v>
                </c:pt>
                <c:pt idx="575">
                  <c:v>5.4580000000000002</c:v>
                </c:pt>
                <c:pt idx="576">
                  <c:v>5.7309999999999999</c:v>
                </c:pt>
                <c:pt idx="577">
                  <c:v>5.7009999999999996</c:v>
                </c:pt>
                <c:pt idx="578">
                  <c:v>5.6619999999999999</c:v>
                </c:pt>
                <c:pt idx="579">
                  <c:v>5.5990000000000002</c:v>
                </c:pt>
                <c:pt idx="580">
                  <c:v>5.5990000000000002</c:v>
                </c:pt>
                <c:pt idx="581">
                  <c:v>5.5629999999999997</c:v>
                </c:pt>
                <c:pt idx="582">
                  <c:v>5.5510000000000002</c:v>
                </c:pt>
                <c:pt idx="583">
                  <c:v>5.5209999999999999</c:v>
                </c:pt>
                <c:pt idx="584">
                  <c:v>5.5289999999999999</c:v>
                </c:pt>
                <c:pt idx="585">
                  <c:v>5.5830000000000002</c:v>
                </c:pt>
                <c:pt idx="586">
                  <c:v>5.5620000000000003</c:v>
                </c:pt>
                <c:pt idx="587">
                  <c:v>5.5730000000000004</c:v>
                </c:pt>
                <c:pt idx="588">
                  <c:v>5.5780000000000003</c:v>
                </c:pt>
                <c:pt idx="589">
                  <c:v>5.577</c:v>
                </c:pt>
                <c:pt idx="590">
                  <c:v>5.6120000000000001</c:v>
                </c:pt>
                <c:pt idx="591">
                  <c:v>5.6150000000000002</c:v>
                </c:pt>
                <c:pt idx="592">
                  <c:v>5.6150000000000002</c:v>
                </c:pt>
                <c:pt idx="593">
                  <c:v>5.5670000000000002</c:v>
                </c:pt>
                <c:pt idx="594">
                  <c:v>5.5430000000000001</c:v>
                </c:pt>
                <c:pt idx="595">
                  <c:v>5.4340000000000002</c:v>
                </c:pt>
                <c:pt idx="596">
                  <c:v>5.45</c:v>
                </c:pt>
                <c:pt idx="597">
                  <c:v>5.4329999999999998</c:v>
                </c:pt>
                <c:pt idx="598">
                  <c:v>5.3659999999999997</c:v>
                </c:pt>
                <c:pt idx="599">
                  <c:v>5.367</c:v>
                </c:pt>
                <c:pt idx="600">
                  <c:v>5.3609999999999998</c:v>
                </c:pt>
                <c:pt idx="601">
                  <c:v>5.3440000000000003</c:v>
                </c:pt>
                <c:pt idx="602">
                  <c:v>5.3179999999999996</c:v>
                </c:pt>
                <c:pt idx="603">
                  <c:v>5.2830000000000004</c:v>
                </c:pt>
                <c:pt idx="604">
                  <c:v>5.2220000000000004</c:v>
                </c:pt>
                <c:pt idx="605">
                  <c:v>5.1959999999999997</c:v>
                </c:pt>
                <c:pt idx="606">
                  <c:v>5.2619999999999996</c:v>
                </c:pt>
                <c:pt idx="607">
                  <c:v>5.1959999999999997</c:v>
                </c:pt>
                <c:pt idx="608">
                  <c:v>5.2030000000000003</c:v>
                </c:pt>
                <c:pt idx="609">
                  <c:v>5.1950000000000003</c:v>
                </c:pt>
                <c:pt idx="610">
                  <c:v>5.2039999999999997</c:v>
                </c:pt>
                <c:pt idx="611">
                  <c:v>5.2089999999999996</c:v>
                </c:pt>
                <c:pt idx="612">
                  <c:v>5.2009999999999996</c:v>
                </c:pt>
                <c:pt idx="613">
                  <c:v>5.1740000000000004</c:v>
                </c:pt>
                <c:pt idx="614">
                  <c:v>5.165</c:v>
                </c:pt>
                <c:pt idx="615">
                  <c:v>5.1420000000000003</c:v>
                </c:pt>
                <c:pt idx="616">
                  <c:v>5.1390000000000002</c:v>
                </c:pt>
                <c:pt idx="617">
                  <c:v>5.0910000000000002</c:v>
                </c:pt>
                <c:pt idx="618">
                  <c:v>5.0979999999999999</c:v>
                </c:pt>
                <c:pt idx="619">
                  <c:v>5.1029999999999998</c:v>
                </c:pt>
                <c:pt idx="620">
                  <c:v>5.0709999999999997</c:v>
                </c:pt>
                <c:pt idx="621">
                  <c:v>4.9560000000000004</c:v>
                </c:pt>
                <c:pt idx="622">
                  <c:v>4.9249999999999998</c:v>
                </c:pt>
                <c:pt idx="623">
                  <c:v>4.9390000000000001</c:v>
                </c:pt>
                <c:pt idx="624">
                  <c:v>4.9870000000000001</c:v>
                </c:pt>
                <c:pt idx="625">
                  <c:v>4.9870000000000001</c:v>
                </c:pt>
                <c:pt idx="626">
                  <c:v>5.016</c:v>
                </c:pt>
                <c:pt idx="627">
                  <c:v>4.9400000000000004</c:v>
                </c:pt>
                <c:pt idx="628">
                  <c:v>4.952</c:v>
                </c:pt>
                <c:pt idx="629">
                  <c:v>4.9119999999999999</c:v>
                </c:pt>
                <c:pt idx="630">
                  <c:v>4.8940000000000001</c:v>
                </c:pt>
                <c:pt idx="631">
                  <c:v>4.931</c:v>
                </c:pt>
                <c:pt idx="632">
                  <c:v>4.8869999999999996</c:v>
                </c:pt>
                <c:pt idx="633">
                  <c:v>4.859</c:v>
                </c:pt>
                <c:pt idx="634">
                  <c:v>4.8470000000000004</c:v>
                </c:pt>
                <c:pt idx="635">
                  <c:v>4.8259999999999996</c:v>
                </c:pt>
                <c:pt idx="636">
                  <c:v>4.7939999999999996</c:v>
                </c:pt>
                <c:pt idx="637">
                  <c:v>4.7869999999999999</c:v>
                </c:pt>
                <c:pt idx="638">
                  <c:v>4.8209999999999997</c:v>
                </c:pt>
                <c:pt idx="639">
                  <c:v>4.8259999999999996</c:v>
                </c:pt>
                <c:pt idx="640">
                  <c:v>4.8339999999999996</c:v>
                </c:pt>
                <c:pt idx="641">
                  <c:v>4.8609999999999998</c:v>
                </c:pt>
                <c:pt idx="642">
                  <c:v>4.8940000000000001</c:v>
                </c:pt>
                <c:pt idx="643">
                  <c:v>4.8460000000000001</c:v>
                </c:pt>
                <c:pt idx="644">
                  <c:v>4.8010000000000002</c:v>
                </c:pt>
                <c:pt idx="645">
                  <c:v>4.774</c:v>
                </c:pt>
                <c:pt idx="646">
                  <c:v>4.734</c:v>
                </c:pt>
                <c:pt idx="647">
                  <c:v>4.7240000000000002</c:v>
                </c:pt>
                <c:pt idx="648">
                  <c:v>4.7309999999999999</c:v>
                </c:pt>
                <c:pt idx="649">
                  <c:v>4.7729999999999997</c:v>
                </c:pt>
                <c:pt idx="650">
                  <c:v>4.7869999999999999</c:v>
                </c:pt>
                <c:pt idx="651">
                  <c:v>4.7880000000000003</c:v>
                </c:pt>
                <c:pt idx="652">
                  <c:v>4.7439999999999998</c:v>
                </c:pt>
                <c:pt idx="653">
                  <c:v>4.7229999999999999</c:v>
                </c:pt>
                <c:pt idx="654">
                  <c:v>4.7290000000000001</c:v>
                </c:pt>
                <c:pt idx="655">
                  <c:v>4.774</c:v>
                </c:pt>
                <c:pt idx="656">
                  <c:v>4.8029999999999999</c:v>
                </c:pt>
                <c:pt idx="657">
                  <c:v>4.7949999999999999</c:v>
                </c:pt>
                <c:pt idx="658">
                  <c:v>4.7279999999999998</c:v>
                </c:pt>
                <c:pt idx="659">
                  <c:v>4.6879999999999997</c:v>
                </c:pt>
                <c:pt idx="660">
                  <c:v>4.6399999999999997</c:v>
                </c:pt>
                <c:pt idx="661">
                  <c:v>4.6239999999999997</c:v>
                </c:pt>
                <c:pt idx="662">
                  <c:v>4.6079999999999997</c:v>
                </c:pt>
                <c:pt idx="663">
                  <c:v>4.625</c:v>
                </c:pt>
                <c:pt idx="664">
                  <c:v>4.5730000000000004</c:v>
                </c:pt>
                <c:pt idx="665">
                  <c:v>4.5990000000000002</c:v>
                </c:pt>
                <c:pt idx="666">
                  <c:v>4.5990000000000002</c:v>
                </c:pt>
                <c:pt idx="667">
                  <c:v>4.5730000000000004</c:v>
                </c:pt>
                <c:pt idx="668">
                  <c:v>4.593</c:v>
                </c:pt>
                <c:pt idx="669">
                  <c:v>4.6189999999999998</c:v>
                </c:pt>
                <c:pt idx="670">
                  <c:v>4.6100000000000003</c:v>
                </c:pt>
                <c:pt idx="671">
                  <c:v>4.6269999999999998</c:v>
                </c:pt>
                <c:pt idx="672">
                  <c:v>4.6609999999999996</c:v>
                </c:pt>
                <c:pt idx="673">
                  <c:v>4.6420000000000003</c:v>
                </c:pt>
                <c:pt idx="674">
                  <c:v>4.633</c:v>
                </c:pt>
                <c:pt idx="675">
                  <c:v>4.6239999999999997</c:v>
                </c:pt>
                <c:pt idx="676">
                  <c:v>4.6070000000000002</c:v>
                </c:pt>
                <c:pt idx="677">
                  <c:v>4.6109999999999998</c:v>
                </c:pt>
                <c:pt idx="678">
                  <c:v>4.5999999999999996</c:v>
                </c:pt>
                <c:pt idx="679">
                  <c:v>4.5919999999999996</c:v>
                </c:pt>
                <c:pt idx="680">
                  <c:v>4.593</c:v>
                </c:pt>
                <c:pt idx="681">
                  <c:v>4.6109999999999998</c:v>
                </c:pt>
                <c:pt idx="682">
                  <c:v>4.7960000000000003</c:v>
                </c:pt>
                <c:pt idx="683">
                  <c:v>4.82</c:v>
                </c:pt>
                <c:pt idx="684">
                  <c:v>4.843</c:v>
                </c:pt>
                <c:pt idx="685">
                  <c:v>4.7910000000000004</c:v>
                </c:pt>
                <c:pt idx="686">
                  <c:v>4.7939999999999996</c:v>
                </c:pt>
                <c:pt idx="687">
                  <c:v>4.8120000000000003</c:v>
                </c:pt>
                <c:pt idx="688">
                  <c:v>4.8029999999999999</c:v>
                </c:pt>
                <c:pt idx="689">
                  <c:v>4.8010000000000002</c:v>
                </c:pt>
                <c:pt idx="690">
                  <c:v>4.8360000000000003</c:v>
                </c:pt>
                <c:pt idx="691">
                  <c:v>4.8460000000000001</c:v>
                </c:pt>
                <c:pt idx="692">
                  <c:v>4.8929999999999998</c:v>
                </c:pt>
                <c:pt idx="693">
                  <c:v>4.8209999999999997</c:v>
                </c:pt>
                <c:pt idx="694">
                  <c:v>4.8109999999999999</c:v>
                </c:pt>
                <c:pt idx="695">
                  <c:v>4.7990000000000004</c:v>
                </c:pt>
                <c:pt idx="696">
                  <c:v>4.798</c:v>
                </c:pt>
                <c:pt idx="697">
                  <c:v>4.8239999999999998</c:v>
                </c:pt>
                <c:pt idx="698">
                  <c:v>4.8419999999999996</c:v>
                </c:pt>
                <c:pt idx="699">
                  <c:v>4.851</c:v>
                </c:pt>
                <c:pt idx="700">
                  <c:v>4.8689999999999998</c:v>
                </c:pt>
                <c:pt idx="701">
                  <c:v>4.8310000000000004</c:v>
                </c:pt>
                <c:pt idx="702">
                  <c:v>4.9770000000000003</c:v>
                </c:pt>
                <c:pt idx="703">
                  <c:v>4.97</c:v>
                </c:pt>
                <c:pt idx="704">
                  <c:v>4.9790000000000001</c:v>
                </c:pt>
                <c:pt idx="705">
                  <c:v>5.0110000000000001</c:v>
                </c:pt>
                <c:pt idx="706">
                  <c:v>5.0030000000000001</c:v>
                </c:pt>
                <c:pt idx="707">
                  <c:v>5.0030000000000001</c:v>
                </c:pt>
                <c:pt idx="708">
                  <c:v>5.0030000000000001</c:v>
                </c:pt>
                <c:pt idx="709">
                  <c:v>4.9939999999999998</c:v>
                </c:pt>
                <c:pt idx="710">
                  <c:v>5.0279999999999996</c:v>
                </c:pt>
                <c:pt idx="711">
                  <c:v>5.0419999999999998</c:v>
                </c:pt>
                <c:pt idx="712">
                  <c:v>5.04</c:v>
                </c:pt>
                <c:pt idx="713">
                  <c:v>5.032</c:v>
                </c:pt>
                <c:pt idx="714">
                  <c:v>4.9909999999999997</c:v>
                </c:pt>
                <c:pt idx="715">
                  <c:v>4.9909999999999997</c:v>
                </c:pt>
                <c:pt idx="716">
                  <c:v>4.9880000000000004</c:v>
                </c:pt>
                <c:pt idx="717">
                  <c:v>4.9790000000000001</c:v>
                </c:pt>
                <c:pt idx="718">
                  <c:v>4.9790000000000001</c:v>
                </c:pt>
                <c:pt idx="719">
                  <c:v>5.0730000000000004</c:v>
                </c:pt>
                <c:pt idx="720">
                  <c:v>5.1059999999999999</c:v>
                </c:pt>
                <c:pt idx="721">
                  <c:v>5.0659999999999998</c:v>
                </c:pt>
                <c:pt idx="722">
                  <c:v>5.1120000000000001</c:v>
                </c:pt>
                <c:pt idx="723">
                  <c:v>5.1609999999999996</c:v>
                </c:pt>
                <c:pt idx="724">
                  <c:v>5.2160000000000002</c:v>
                </c:pt>
                <c:pt idx="725">
                  <c:v>5.2489999999999997</c:v>
                </c:pt>
                <c:pt idx="726">
                  <c:v>5.2</c:v>
                </c:pt>
                <c:pt idx="727">
                  <c:v>5.2</c:v>
                </c:pt>
                <c:pt idx="728">
                  <c:v>5.1760000000000002</c:v>
                </c:pt>
                <c:pt idx="729">
                  <c:v>5.2519999999999998</c:v>
                </c:pt>
                <c:pt idx="730">
                  <c:v>5.2839999999999998</c:v>
                </c:pt>
                <c:pt idx="731">
                  <c:v>5.1929999999999996</c:v>
                </c:pt>
                <c:pt idx="732">
                  <c:v>5.2370000000000001</c:v>
                </c:pt>
                <c:pt idx="733">
                  <c:v>5.1429999999999998</c:v>
                </c:pt>
                <c:pt idx="734">
                  <c:v>5.194</c:v>
                </c:pt>
                <c:pt idx="735">
                  <c:v>5.1459999999999999</c:v>
                </c:pt>
                <c:pt idx="736">
                  <c:v>5.1130000000000004</c:v>
                </c:pt>
                <c:pt idx="737">
                  <c:v>5.1120000000000001</c:v>
                </c:pt>
                <c:pt idx="738">
                  <c:v>5.1390000000000002</c:v>
                </c:pt>
                <c:pt idx="739">
                  <c:v>5.101</c:v>
                </c:pt>
                <c:pt idx="740">
                  <c:v>5.1109999999999998</c:v>
                </c:pt>
                <c:pt idx="741">
                  <c:v>5.0709999999999997</c:v>
                </c:pt>
                <c:pt idx="742">
                  <c:v>5.1120000000000001</c:v>
                </c:pt>
                <c:pt idx="743">
                  <c:v>5.0739999999999998</c:v>
                </c:pt>
                <c:pt idx="744">
                  <c:v>5.0730000000000004</c:v>
                </c:pt>
                <c:pt idx="745">
                  <c:v>5.09</c:v>
                </c:pt>
                <c:pt idx="746">
                  <c:v>5.133</c:v>
                </c:pt>
                <c:pt idx="747">
                  <c:v>5.1150000000000002</c:v>
                </c:pt>
                <c:pt idx="748">
                  <c:v>5.1150000000000002</c:v>
                </c:pt>
                <c:pt idx="749">
                  <c:v>5.1159999999999997</c:v>
                </c:pt>
                <c:pt idx="750">
                  <c:v>5.0990000000000002</c:v>
                </c:pt>
                <c:pt idx="751">
                  <c:v>5.1159999999999997</c:v>
                </c:pt>
                <c:pt idx="752">
                  <c:v>5.1239999999999997</c:v>
                </c:pt>
                <c:pt idx="753">
                  <c:v>5.1159999999999997</c:v>
                </c:pt>
                <c:pt idx="754">
                  <c:v>5.1230000000000002</c:v>
                </c:pt>
                <c:pt idx="755">
                  <c:v>5.1159999999999997</c:v>
                </c:pt>
                <c:pt idx="756">
                  <c:v>5.1239999999999997</c:v>
                </c:pt>
                <c:pt idx="757">
                  <c:v>5.149</c:v>
                </c:pt>
                <c:pt idx="758">
                  <c:v>5.1840000000000002</c:v>
                </c:pt>
                <c:pt idx="759">
                  <c:v>5.1740000000000004</c:v>
                </c:pt>
                <c:pt idx="760">
                  <c:v>5.1749999999999998</c:v>
                </c:pt>
                <c:pt idx="761">
                  <c:v>5.1660000000000004</c:v>
                </c:pt>
                <c:pt idx="762">
                  <c:v>5.1660000000000004</c:v>
                </c:pt>
                <c:pt idx="763">
                  <c:v>4.9720000000000004</c:v>
                </c:pt>
                <c:pt idx="764">
                  <c:v>5.0039999999999996</c:v>
                </c:pt>
                <c:pt idx="765">
                  <c:v>5.0190000000000001</c:v>
                </c:pt>
                <c:pt idx="766">
                  <c:v>5.0190000000000001</c:v>
                </c:pt>
                <c:pt idx="767">
                  <c:v>5.01</c:v>
                </c:pt>
                <c:pt idx="768">
                  <c:v>5.0140000000000002</c:v>
                </c:pt>
                <c:pt idx="769">
                  <c:v>5.0389999999999997</c:v>
                </c:pt>
                <c:pt idx="770">
                  <c:v>5.0359999999999996</c:v>
                </c:pt>
                <c:pt idx="771">
                  <c:v>5.0339999999999998</c:v>
                </c:pt>
                <c:pt idx="772">
                  <c:v>5.016</c:v>
                </c:pt>
                <c:pt idx="773">
                  <c:v>5.0270000000000001</c:v>
                </c:pt>
                <c:pt idx="774">
                  <c:v>5.0129999999999999</c:v>
                </c:pt>
                <c:pt idx="775">
                  <c:v>5.0170000000000003</c:v>
                </c:pt>
                <c:pt idx="776">
                  <c:v>5.05</c:v>
                </c:pt>
                <c:pt idx="777">
                  <c:v>5.0389999999999997</c:v>
                </c:pt>
                <c:pt idx="778">
                  <c:v>5.0430000000000001</c:v>
                </c:pt>
                <c:pt idx="779">
                  <c:v>5.0439999999999996</c:v>
                </c:pt>
                <c:pt idx="780">
                  <c:v>5.0750000000000002</c:v>
                </c:pt>
                <c:pt idx="781">
                  <c:v>5.0730000000000004</c:v>
                </c:pt>
                <c:pt idx="782">
                  <c:v>5.0540000000000003</c:v>
                </c:pt>
                <c:pt idx="783">
                  <c:v>5.0629999999999997</c:v>
                </c:pt>
                <c:pt idx="784">
                  <c:v>5.069</c:v>
                </c:pt>
                <c:pt idx="785">
                  <c:v>5.0549999999999997</c:v>
                </c:pt>
                <c:pt idx="786">
                  <c:v>5.0549999999999997</c:v>
                </c:pt>
                <c:pt idx="787">
                  <c:v>5.0549999999999997</c:v>
                </c:pt>
                <c:pt idx="788">
                  <c:v>5.0549999999999997</c:v>
                </c:pt>
                <c:pt idx="789">
                  <c:v>5.0720000000000001</c:v>
                </c:pt>
                <c:pt idx="790">
                  <c:v>5.1180000000000003</c:v>
                </c:pt>
                <c:pt idx="791">
                  <c:v>5.1509999999999998</c:v>
                </c:pt>
                <c:pt idx="792">
                  <c:v>5.1769999999999996</c:v>
                </c:pt>
                <c:pt idx="793">
                  <c:v>5.2859999999999996</c:v>
                </c:pt>
                <c:pt idx="794">
                  <c:v>5.2889999999999997</c:v>
                </c:pt>
                <c:pt idx="795">
                  <c:v>5.306</c:v>
                </c:pt>
                <c:pt idx="796">
                  <c:v>5.2969999999999997</c:v>
                </c:pt>
                <c:pt idx="797">
                  <c:v>5.3049999999999997</c:v>
                </c:pt>
                <c:pt idx="798">
                  <c:v>5.2629999999999999</c:v>
                </c:pt>
                <c:pt idx="799">
                  <c:v>5.2279999999999998</c:v>
                </c:pt>
                <c:pt idx="800">
                  <c:v>5.2240000000000002</c:v>
                </c:pt>
                <c:pt idx="801">
                  <c:v>5.2329999999999997</c:v>
                </c:pt>
                <c:pt idx="802">
                  <c:v>5.2720000000000002</c:v>
                </c:pt>
                <c:pt idx="803">
                  <c:v>5.2629999999999999</c:v>
                </c:pt>
                <c:pt idx="804">
                  <c:v>5.3049999999999997</c:v>
                </c:pt>
                <c:pt idx="805">
                  <c:v>5.2919999999999998</c:v>
                </c:pt>
                <c:pt idx="806">
                  <c:v>5.2519999999999998</c:v>
                </c:pt>
                <c:pt idx="807">
                  <c:v>5.2350000000000003</c:v>
                </c:pt>
                <c:pt idx="808">
                  <c:v>5.1859999999999999</c:v>
                </c:pt>
                <c:pt idx="809">
                  <c:v>5.125</c:v>
                </c:pt>
                <c:pt idx="810">
                  <c:v>5.0780000000000003</c:v>
                </c:pt>
                <c:pt idx="811">
                  <c:v>5.0490000000000004</c:v>
                </c:pt>
                <c:pt idx="812">
                  <c:v>5.0460000000000003</c:v>
                </c:pt>
                <c:pt idx="813">
                  <c:v>4.9850000000000003</c:v>
                </c:pt>
                <c:pt idx="814">
                  <c:v>5.0110000000000001</c:v>
                </c:pt>
                <c:pt idx="815">
                  <c:v>5.0490000000000004</c:v>
                </c:pt>
                <c:pt idx="816">
                  <c:v>5.04</c:v>
                </c:pt>
                <c:pt idx="817">
                  <c:v>5.0149999999999997</c:v>
                </c:pt>
                <c:pt idx="818">
                  <c:v>5.0419999999999998</c:v>
                </c:pt>
                <c:pt idx="819">
                  <c:v>5.0389999999999997</c:v>
                </c:pt>
                <c:pt idx="820">
                  <c:v>5.0279999999999996</c:v>
                </c:pt>
                <c:pt idx="821">
                  <c:v>4.9980000000000002</c:v>
                </c:pt>
                <c:pt idx="822">
                  <c:v>4.9950000000000001</c:v>
                </c:pt>
                <c:pt idx="823">
                  <c:v>4.9470000000000001</c:v>
                </c:pt>
                <c:pt idx="824">
                  <c:v>4.9290000000000003</c:v>
                </c:pt>
                <c:pt idx="825">
                  <c:v>4.9139999999999997</c:v>
                </c:pt>
                <c:pt idx="826">
                  <c:v>4.9870000000000001</c:v>
                </c:pt>
                <c:pt idx="827">
                  <c:v>4.984</c:v>
                </c:pt>
                <c:pt idx="828">
                  <c:v>5.0030000000000001</c:v>
                </c:pt>
                <c:pt idx="829">
                  <c:v>5.0629999999999997</c:v>
                </c:pt>
                <c:pt idx="830">
                  <c:v>5.0549999999999997</c:v>
                </c:pt>
                <c:pt idx="831">
                  <c:v>5.0380000000000003</c:v>
                </c:pt>
                <c:pt idx="832">
                  <c:v>5.0449999999999999</c:v>
                </c:pt>
                <c:pt idx="833">
                  <c:v>5.0350000000000001</c:v>
                </c:pt>
                <c:pt idx="834">
                  <c:v>5.0490000000000004</c:v>
                </c:pt>
                <c:pt idx="835">
                  <c:v>5.0709999999999997</c:v>
                </c:pt>
                <c:pt idx="836">
                  <c:v>5.0709999999999997</c:v>
                </c:pt>
                <c:pt idx="837">
                  <c:v>5.0309999999999997</c:v>
                </c:pt>
                <c:pt idx="838">
                  <c:v>5.0250000000000004</c:v>
                </c:pt>
                <c:pt idx="839">
                  <c:v>5.0259999999999998</c:v>
                </c:pt>
                <c:pt idx="840">
                  <c:v>5.0090000000000003</c:v>
                </c:pt>
                <c:pt idx="841">
                  <c:v>5.0119999999999996</c:v>
                </c:pt>
                <c:pt idx="842">
                  <c:v>5.0359999999999996</c:v>
                </c:pt>
                <c:pt idx="843">
                  <c:v>5.0359999999999996</c:v>
                </c:pt>
                <c:pt idx="844">
                  <c:v>5.0289999999999999</c:v>
                </c:pt>
                <c:pt idx="845">
                  <c:v>5.0430000000000001</c:v>
                </c:pt>
                <c:pt idx="846">
                  <c:v>5.0529999999999999</c:v>
                </c:pt>
                <c:pt idx="847">
                  <c:v>5.05</c:v>
                </c:pt>
                <c:pt idx="848">
                  <c:v>5.0830000000000002</c:v>
                </c:pt>
                <c:pt idx="849">
                  <c:v>4.9729999999999999</c:v>
                </c:pt>
                <c:pt idx="850">
                  <c:v>4.9909999999999997</c:v>
                </c:pt>
                <c:pt idx="851">
                  <c:v>5.016</c:v>
                </c:pt>
                <c:pt idx="852">
                  <c:v>5.0549999999999997</c:v>
                </c:pt>
                <c:pt idx="853">
                  <c:v>5.0549999999999997</c:v>
                </c:pt>
                <c:pt idx="854">
                  <c:v>5.085</c:v>
                </c:pt>
                <c:pt idx="855">
                  <c:v>5.1440000000000001</c:v>
                </c:pt>
                <c:pt idx="856">
                  <c:v>5.1180000000000003</c:v>
                </c:pt>
                <c:pt idx="857">
                  <c:v>5.093</c:v>
                </c:pt>
                <c:pt idx="858">
                  <c:v>5.1020000000000003</c:v>
                </c:pt>
                <c:pt idx="859">
                  <c:v>5.1520000000000001</c:v>
                </c:pt>
                <c:pt idx="860">
                  <c:v>5.109</c:v>
                </c:pt>
                <c:pt idx="861">
                  <c:v>5.1280000000000001</c:v>
                </c:pt>
                <c:pt idx="862">
                  <c:v>5.1100000000000003</c:v>
                </c:pt>
                <c:pt idx="863">
                  <c:v>5.085</c:v>
                </c:pt>
                <c:pt idx="864">
                  <c:v>4.9989999999999997</c:v>
                </c:pt>
                <c:pt idx="865">
                  <c:v>5.0170000000000003</c:v>
                </c:pt>
                <c:pt idx="866">
                  <c:v>5.0170000000000003</c:v>
                </c:pt>
                <c:pt idx="867">
                  <c:v>5.0330000000000004</c:v>
                </c:pt>
                <c:pt idx="868">
                  <c:v>5.0250000000000004</c:v>
                </c:pt>
                <c:pt idx="869">
                  <c:v>5.1319999999999997</c:v>
                </c:pt>
                <c:pt idx="870">
                  <c:v>5.1929999999999996</c:v>
                </c:pt>
                <c:pt idx="871">
                  <c:v>5.2089999999999996</c:v>
                </c:pt>
                <c:pt idx="872">
                  <c:v>5.22</c:v>
                </c:pt>
                <c:pt idx="873">
                  <c:v>5.2690000000000001</c:v>
                </c:pt>
                <c:pt idx="874">
                  <c:v>5.2359999999999998</c:v>
                </c:pt>
                <c:pt idx="875">
                  <c:v>5.3390000000000004</c:v>
                </c:pt>
                <c:pt idx="876">
                  <c:v>5.3819999999999997</c:v>
                </c:pt>
                <c:pt idx="877">
                  <c:v>5.3819999999999997</c:v>
                </c:pt>
                <c:pt idx="878">
                  <c:v>5.2640000000000002</c:v>
                </c:pt>
                <c:pt idx="879">
                  <c:v>5.2830000000000004</c:v>
                </c:pt>
                <c:pt idx="880">
                  <c:v>5.3330000000000002</c:v>
                </c:pt>
                <c:pt idx="881">
                  <c:v>5.3230000000000004</c:v>
                </c:pt>
                <c:pt idx="882">
                  <c:v>5.31</c:v>
                </c:pt>
                <c:pt idx="883">
                  <c:v>5.3360000000000003</c:v>
                </c:pt>
                <c:pt idx="884">
                  <c:v>5.36</c:v>
                </c:pt>
                <c:pt idx="885">
                  <c:v>5.343</c:v>
                </c:pt>
                <c:pt idx="886">
                  <c:v>5.3780000000000001</c:v>
                </c:pt>
                <c:pt idx="887">
                  <c:v>5.42</c:v>
                </c:pt>
                <c:pt idx="888">
                  <c:v>5.4279999999999999</c:v>
                </c:pt>
                <c:pt idx="889">
                  <c:v>5.4290000000000003</c:v>
                </c:pt>
                <c:pt idx="890">
                  <c:v>5.431</c:v>
                </c:pt>
                <c:pt idx="891">
                  <c:v>5.4390000000000001</c:v>
                </c:pt>
                <c:pt idx="892">
                  <c:v>5.5209999999999999</c:v>
                </c:pt>
                <c:pt idx="893">
                  <c:v>5.5620000000000003</c:v>
                </c:pt>
                <c:pt idx="894">
                  <c:v>5.52</c:v>
                </c:pt>
                <c:pt idx="895">
                  <c:v>5.5190000000000001</c:v>
                </c:pt>
                <c:pt idx="896">
                  <c:v>5.5209999999999999</c:v>
                </c:pt>
                <c:pt idx="897">
                  <c:v>5.5469999999999997</c:v>
                </c:pt>
                <c:pt idx="898">
                  <c:v>5.5389999999999997</c:v>
                </c:pt>
                <c:pt idx="899">
                  <c:v>5.51</c:v>
                </c:pt>
                <c:pt idx="900">
                  <c:v>5.4820000000000002</c:v>
                </c:pt>
                <c:pt idx="901">
                  <c:v>5.4349999999999996</c:v>
                </c:pt>
                <c:pt idx="902">
                  <c:v>5.468</c:v>
                </c:pt>
                <c:pt idx="903">
                  <c:v>5.4870000000000001</c:v>
                </c:pt>
                <c:pt idx="904">
                  <c:v>5.4710000000000001</c:v>
                </c:pt>
                <c:pt idx="905">
                  <c:v>5.4279999999999999</c:v>
                </c:pt>
                <c:pt idx="906">
                  <c:v>5.3970000000000002</c:v>
                </c:pt>
                <c:pt idx="907">
                  <c:v>5.4370000000000003</c:v>
                </c:pt>
                <c:pt idx="908">
                  <c:v>5.4370000000000003</c:v>
                </c:pt>
                <c:pt idx="909">
                  <c:v>5.4210000000000003</c:v>
                </c:pt>
                <c:pt idx="910">
                  <c:v>5.4359999999999999</c:v>
                </c:pt>
                <c:pt idx="911">
                  <c:v>5.4370000000000003</c:v>
                </c:pt>
                <c:pt idx="912">
                  <c:v>5.444</c:v>
                </c:pt>
                <c:pt idx="913">
                  <c:v>5.4480000000000004</c:v>
                </c:pt>
                <c:pt idx="914">
                  <c:v>5.48</c:v>
                </c:pt>
                <c:pt idx="915">
                  <c:v>5.4880000000000004</c:v>
                </c:pt>
                <c:pt idx="916">
                  <c:v>5.516</c:v>
                </c:pt>
                <c:pt idx="917">
                  <c:v>5.508</c:v>
                </c:pt>
                <c:pt idx="918">
                  <c:v>5.4880000000000004</c:v>
                </c:pt>
                <c:pt idx="919">
                  <c:v>5.52</c:v>
                </c:pt>
                <c:pt idx="920">
                  <c:v>5.508</c:v>
                </c:pt>
                <c:pt idx="921">
                  <c:v>5.5209999999999999</c:v>
                </c:pt>
                <c:pt idx="922">
                  <c:v>5.57</c:v>
                </c:pt>
                <c:pt idx="923">
                  <c:v>5.6159999999999997</c:v>
                </c:pt>
                <c:pt idx="924">
                  <c:v>5.6609999999999996</c:v>
                </c:pt>
                <c:pt idx="925">
                  <c:v>5.6609999999999996</c:v>
                </c:pt>
                <c:pt idx="926">
                  <c:v>5.6369999999999996</c:v>
                </c:pt>
                <c:pt idx="927">
                  <c:v>5.6120000000000001</c:v>
                </c:pt>
                <c:pt idx="928">
                  <c:v>5.617</c:v>
                </c:pt>
                <c:pt idx="929">
                  <c:v>5.6079999999999997</c:v>
                </c:pt>
                <c:pt idx="930">
                  <c:v>5.6159999999999997</c:v>
                </c:pt>
                <c:pt idx="931">
                  <c:v>5.7069999999999999</c:v>
                </c:pt>
                <c:pt idx="932">
                  <c:v>5.7359999999999998</c:v>
                </c:pt>
                <c:pt idx="933">
                  <c:v>5.7969999999999997</c:v>
                </c:pt>
                <c:pt idx="934">
                  <c:v>5.9649999999999999</c:v>
                </c:pt>
                <c:pt idx="935">
                  <c:v>6.0149999999999997</c:v>
                </c:pt>
                <c:pt idx="936">
                  <c:v>6.056</c:v>
                </c:pt>
                <c:pt idx="937">
                  <c:v>6.2140000000000004</c:v>
                </c:pt>
                <c:pt idx="938">
                  <c:v>6.4109999999999996</c:v>
                </c:pt>
                <c:pt idx="939">
                  <c:v>6.3810000000000002</c:v>
                </c:pt>
                <c:pt idx="940">
                  <c:v>6.5259999999999998</c:v>
                </c:pt>
                <c:pt idx="941">
                  <c:v>6.4370000000000003</c:v>
                </c:pt>
                <c:pt idx="942">
                  <c:v>6.4029999999999996</c:v>
                </c:pt>
                <c:pt idx="943">
                  <c:v>6.3529999999999998</c:v>
                </c:pt>
                <c:pt idx="944">
                  <c:v>6.4329999999999998</c:v>
                </c:pt>
                <c:pt idx="945">
                  <c:v>6.2690000000000001</c:v>
                </c:pt>
                <c:pt idx="946">
                  <c:v>6.2279999999999998</c:v>
                </c:pt>
                <c:pt idx="947">
                  <c:v>6.2350000000000003</c:v>
                </c:pt>
                <c:pt idx="948">
                  <c:v>6.2869999999999999</c:v>
                </c:pt>
                <c:pt idx="949">
                  <c:v>6.3760000000000003</c:v>
                </c:pt>
                <c:pt idx="950">
                  <c:v>6.2210000000000001</c:v>
                </c:pt>
                <c:pt idx="951">
                  <c:v>6.2380000000000004</c:v>
                </c:pt>
                <c:pt idx="952">
                  <c:v>6.2880000000000003</c:v>
                </c:pt>
                <c:pt idx="953">
                  <c:v>6.2789999999999999</c:v>
                </c:pt>
                <c:pt idx="954">
                  <c:v>6.2709999999999999</c:v>
                </c:pt>
                <c:pt idx="955">
                  <c:v>6.2720000000000002</c:v>
                </c:pt>
                <c:pt idx="956">
                  <c:v>6.1989999999999998</c:v>
                </c:pt>
                <c:pt idx="957">
                  <c:v>6.1950000000000003</c:v>
                </c:pt>
                <c:pt idx="958">
                  <c:v>6.234</c:v>
                </c:pt>
                <c:pt idx="959">
                  <c:v>6.2569999999999997</c:v>
                </c:pt>
                <c:pt idx="960">
                  <c:v>6.2830000000000004</c:v>
                </c:pt>
                <c:pt idx="961">
                  <c:v>6.327</c:v>
                </c:pt>
                <c:pt idx="962">
                  <c:v>6.3840000000000003</c:v>
                </c:pt>
                <c:pt idx="963">
                  <c:v>6.34</c:v>
                </c:pt>
                <c:pt idx="964">
                  <c:v>6.26</c:v>
                </c:pt>
                <c:pt idx="965">
                  <c:v>6.3440000000000003</c:v>
                </c:pt>
                <c:pt idx="966">
                  <c:v>6.351</c:v>
                </c:pt>
                <c:pt idx="967">
                  <c:v>6.3819999999999997</c:v>
                </c:pt>
                <c:pt idx="968">
                  <c:v>6.4359999999999999</c:v>
                </c:pt>
                <c:pt idx="969">
                  <c:v>6.5369999999999999</c:v>
                </c:pt>
                <c:pt idx="970">
                  <c:v>6.5919999999999996</c:v>
                </c:pt>
                <c:pt idx="971">
                  <c:v>6.585</c:v>
                </c:pt>
                <c:pt idx="972">
                  <c:v>6.56</c:v>
                </c:pt>
                <c:pt idx="973">
                  <c:v>6.6520000000000001</c:v>
                </c:pt>
                <c:pt idx="974">
                  <c:v>6.6310000000000002</c:v>
                </c:pt>
                <c:pt idx="975">
                  <c:v>6.6429999999999998</c:v>
                </c:pt>
                <c:pt idx="976">
                  <c:v>6.6820000000000004</c:v>
                </c:pt>
                <c:pt idx="977">
                  <c:v>6.7610000000000001</c:v>
                </c:pt>
                <c:pt idx="978">
                  <c:v>6.7720000000000002</c:v>
                </c:pt>
                <c:pt idx="979">
                  <c:v>6.7359999999999998</c:v>
                </c:pt>
                <c:pt idx="980">
                  <c:v>6.68</c:v>
                </c:pt>
                <c:pt idx="981">
                  <c:v>6.7240000000000002</c:v>
                </c:pt>
                <c:pt idx="982">
                  <c:v>6.6870000000000003</c:v>
                </c:pt>
                <c:pt idx="983">
                  <c:v>6.6879999999999997</c:v>
                </c:pt>
                <c:pt idx="984">
                  <c:v>6.6360000000000001</c:v>
                </c:pt>
                <c:pt idx="985">
                  <c:v>6.6390000000000002</c:v>
                </c:pt>
                <c:pt idx="986">
                  <c:v>6.766</c:v>
                </c:pt>
                <c:pt idx="987">
                  <c:v>6.8070000000000004</c:v>
                </c:pt>
                <c:pt idx="988">
                  <c:v>6.6890000000000001</c:v>
                </c:pt>
                <c:pt idx="989">
                  <c:v>6.8159999999999998</c:v>
                </c:pt>
                <c:pt idx="990">
                  <c:v>6.8319999999999999</c:v>
                </c:pt>
                <c:pt idx="991">
                  <c:v>6.7850000000000001</c:v>
                </c:pt>
                <c:pt idx="992">
                  <c:v>6.7990000000000004</c:v>
                </c:pt>
                <c:pt idx="993">
                  <c:v>6.7750000000000004</c:v>
                </c:pt>
                <c:pt idx="994">
                  <c:v>6.8079999999999998</c:v>
                </c:pt>
                <c:pt idx="995">
                  <c:v>6.7359999999999998</c:v>
                </c:pt>
                <c:pt idx="996">
                  <c:v>6.7690000000000001</c:v>
                </c:pt>
                <c:pt idx="997">
                  <c:v>6.8259999999999996</c:v>
                </c:pt>
                <c:pt idx="998">
                  <c:v>6.7709999999999999</c:v>
                </c:pt>
                <c:pt idx="999">
                  <c:v>6.7919999999999998</c:v>
                </c:pt>
                <c:pt idx="1000">
                  <c:v>6.8159999999999998</c:v>
                </c:pt>
                <c:pt idx="1001">
                  <c:v>6.7889999999999997</c:v>
                </c:pt>
                <c:pt idx="1002">
                  <c:v>6.7480000000000002</c:v>
                </c:pt>
                <c:pt idx="1003">
                  <c:v>6.69</c:v>
                </c:pt>
                <c:pt idx="1004">
                  <c:v>6.6790000000000003</c:v>
                </c:pt>
                <c:pt idx="1005">
                  <c:v>6.6920000000000002</c:v>
                </c:pt>
                <c:pt idx="1006">
                  <c:v>6.7220000000000004</c:v>
                </c:pt>
                <c:pt idx="1007">
                  <c:v>6.7309999999999999</c:v>
                </c:pt>
                <c:pt idx="1008">
                  <c:v>6.6959999999999997</c:v>
                </c:pt>
                <c:pt idx="1009">
                  <c:v>6.7229999999999999</c:v>
                </c:pt>
                <c:pt idx="1010">
                  <c:v>6.74</c:v>
                </c:pt>
                <c:pt idx="1011">
                  <c:v>6.7229999999999999</c:v>
                </c:pt>
                <c:pt idx="1012">
                  <c:v>6.657</c:v>
                </c:pt>
                <c:pt idx="1013">
                  <c:v>6.6420000000000003</c:v>
                </c:pt>
                <c:pt idx="1014">
                  <c:v>6.617</c:v>
                </c:pt>
                <c:pt idx="1015">
                  <c:v>6.6159999999999997</c:v>
                </c:pt>
                <c:pt idx="1016">
                  <c:v>6.5</c:v>
                </c:pt>
                <c:pt idx="1017">
                  <c:v>6.4359999999999999</c:v>
                </c:pt>
                <c:pt idx="1018">
                  <c:v>6.3479999999999999</c:v>
                </c:pt>
                <c:pt idx="1019">
                  <c:v>6.3760000000000003</c:v>
                </c:pt>
                <c:pt idx="1020">
                  <c:v>6.3550000000000004</c:v>
                </c:pt>
                <c:pt idx="1021">
                  <c:v>6.3440000000000003</c:v>
                </c:pt>
                <c:pt idx="1022">
                  <c:v>6.3639999999999999</c:v>
                </c:pt>
                <c:pt idx="1023">
                  <c:v>6.274</c:v>
                </c:pt>
                <c:pt idx="1024">
                  <c:v>6.2370000000000001</c:v>
                </c:pt>
                <c:pt idx="1025">
                  <c:v>6.2240000000000002</c:v>
                </c:pt>
                <c:pt idx="1026">
                  <c:v>6.1890000000000001</c:v>
                </c:pt>
                <c:pt idx="1027">
                  <c:v>6.2229999999999999</c:v>
                </c:pt>
                <c:pt idx="1028">
                  <c:v>6.2910000000000004</c:v>
                </c:pt>
                <c:pt idx="1029">
                  <c:v>6.274</c:v>
                </c:pt>
                <c:pt idx="1030">
                  <c:v>6.2629999999999999</c:v>
                </c:pt>
                <c:pt idx="1031">
                  <c:v>6.3920000000000003</c:v>
                </c:pt>
                <c:pt idx="1032">
                  <c:v>6.3579999999999997</c:v>
                </c:pt>
                <c:pt idx="1033">
                  <c:v>6.3760000000000003</c:v>
                </c:pt>
                <c:pt idx="1034">
                  <c:v>6.4059999999999997</c:v>
                </c:pt>
                <c:pt idx="1035">
                  <c:v>6.4139999999999997</c:v>
                </c:pt>
                <c:pt idx="1036">
                  <c:v>6.4480000000000004</c:v>
                </c:pt>
                <c:pt idx="1037">
                  <c:v>6.4989999999999997</c:v>
                </c:pt>
                <c:pt idx="1038">
                  <c:v>6.4740000000000002</c:v>
                </c:pt>
                <c:pt idx="1039">
                  <c:v>6.4690000000000003</c:v>
                </c:pt>
                <c:pt idx="1040">
                  <c:v>6.4189999999999996</c:v>
                </c:pt>
                <c:pt idx="1041">
                  <c:v>6.444</c:v>
                </c:pt>
                <c:pt idx="1042">
                  <c:v>6.4530000000000003</c:v>
                </c:pt>
                <c:pt idx="1043">
                  <c:v>6.484</c:v>
                </c:pt>
                <c:pt idx="1044">
                  <c:v>6.5140000000000002</c:v>
                </c:pt>
                <c:pt idx="1045">
                  <c:v>6.5229999999999997</c:v>
                </c:pt>
                <c:pt idx="1046">
                  <c:v>6.532</c:v>
                </c:pt>
                <c:pt idx="1047">
                  <c:v>6.5789999999999997</c:v>
                </c:pt>
                <c:pt idx="1048">
                  <c:v>6.577</c:v>
                </c:pt>
                <c:pt idx="1049">
                  <c:v>6.57</c:v>
                </c:pt>
                <c:pt idx="1050">
                  <c:v>6.6289999999999996</c:v>
                </c:pt>
                <c:pt idx="1051">
                  <c:v>6.7039999999999997</c:v>
                </c:pt>
                <c:pt idx="1052">
                  <c:v>6.7089999999999996</c:v>
                </c:pt>
                <c:pt idx="1053">
                  <c:v>6.6929999999999996</c:v>
                </c:pt>
                <c:pt idx="1054">
                  <c:v>6.6310000000000002</c:v>
                </c:pt>
                <c:pt idx="1055">
                  <c:v>6.6459999999999999</c:v>
                </c:pt>
                <c:pt idx="1056">
                  <c:v>6.61</c:v>
                </c:pt>
                <c:pt idx="1057">
                  <c:v>6.6440000000000001</c:v>
                </c:pt>
                <c:pt idx="1058">
                  <c:v>6.702</c:v>
                </c:pt>
                <c:pt idx="1059">
                  <c:v>6.6769999999999996</c:v>
                </c:pt>
                <c:pt idx="1060">
                  <c:v>6.7290000000000001</c:v>
                </c:pt>
                <c:pt idx="1061">
                  <c:v>6.7089999999999996</c:v>
                </c:pt>
                <c:pt idx="1062">
                  <c:v>6.6980000000000004</c:v>
                </c:pt>
                <c:pt idx="1063">
                  <c:v>6.7050000000000001</c:v>
                </c:pt>
                <c:pt idx="1064">
                  <c:v>6.7119999999999997</c:v>
                </c:pt>
                <c:pt idx="1065">
                  <c:v>6.7489999999999997</c:v>
                </c:pt>
                <c:pt idx="1066">
                  <c:v>6.8120000000000003</c:v>
                </c:pt>
                <c:pt idx="1067">
                  <c:v>6.9089999999999998</c:v>
                </c:pt>
                <c:pt idx="1068">
                  <c:v>6.9370000000000003</c:v>
                </c:pt>
                <c:pt idx="1069">
                  <c:v>6.9290000000000003</c:v>
                </c:pt>
                <c:pt idx="1070">
                  <c:v>6.9379999999999997</c:v>
                </c:pt>
                <c:pt idx="1071">
                  <c:v>7</c:v>
                </c:pt>
                <c:pt idx="1072">
                  <c:v>7.0439999999999996</c:v>
                </c:pt>
                <c:pt idx="1073">
                  <c:v>7.0229999999999997</c:v>
                </c:pt>
                <c:pt idx="1074">
                  <c:v>6.9829999999999997</c:v>
                </c:pt>
                <c:pt idx="1075">
                  <c:v>7.0309999999999997</c:v>
                </c:pt>
                <c:pt idx="1076">
                  <c:v>7.1230000000000002</c:v>
                </c:pt>
                <c:pt idx="1077">
                  <c:v>7.3140000000000001</c:v>
                </c:pt>
                <c:pt idx="1078">
                  <c:v>7.4240000000000004</c:v>
                </c:pt>
                <c:pt idx="1079">
                  <c:v>7.2670000000000003</c:v>
                </c:pt>
                <c:pt idx="1080">
                  <c:v>7.3550000000000004</c:v>
                </c:pt>
                <c:pt idx="1081">
                  <c:v>7.3520000000000003</c:v>
                </c:pt>
                <c:pt idx="1082">
                  <c:v>7.4130000000000003</c:v>
                </c:pt>
                <c:pt idx="1083">
                  <c:v>7.3970000000000002</c:v>
                </c:pt>
                <c:pt idx="1084">
                  <c:v>7.2990000000000004</c:v>
                </c:pt>
                <c:pt idx="1085">
                  <c:v>7.3819999999999997</c:v>
                </c:pt>
                <c:pt idx="1086">
                  <c:v>7.4109999999999996</c:v>
                </c:pt>
                <c:pt idx="1087">
                  <c:v>7.4059999999999997</c:v>
                </c:pt>
                <c:pt idx="1088">
                  <c:v>7.444</c:v>
                </c:pt>
                <c:pt idx="1089">
                  <c:v>7.5439999999999996</c:v>
                </c:pt>
                <c:pt idx="1090">
                  <c:v>7.7190000000000003</c:v>
                </c:pt>
                <c:pt idx="1091">
                  <c:v>7.7190000000000003</c:v>
                </c:pt>
                <c:pt idx="1092">
                  <c:v>7.6580000000000004</c:v>
                </c:pt>
                <c:pt idx="1093">
                  <c:v>7.6280000000000001</c:v>
                </c:pt>
                <c:pt idx="1094">
                  <c:v>7.7370000000000001</c:v>
                </c:pt>
                <c:pt idx="1095">
                  <c:v>7.5750000000000002</c:v>
                </c:pt>
                <c:pt idx="1096">
                  <c:v>7.5570000000000004</c:v>
                </c:pt>
                <c:pt idx="1097">
                  <c:v>7.5540000000000003</c:v>
                </c:pt>
                <c:pt idx="1098">
                  <c:v>7.585</c:v>
                </c:pt>
                <c:pt idx="1099">
                  <c:v>7.649</c:v>
                </c:pt>
                <c:pt idx="1100">
                  <c:v>7.72</c:v>
                </c:pt>
                <c:pt idx="1101">
                  <c:v>7.7169999999999996</c:v>
                </c:pt>
                <c:pt idx="1102">
                  <c:v>7.7220000000000004</c:v>
                </c:pt>
                <c:pt idx="1103">
                  <c:v>7.7939999999999996</c:v>
                </c:pt>
                <c:pt idx="1104">
                  <c:v>7.8940000000000001</c:v>
                </c:pt>
                <c:pt idx="1105">
                  <c:v>7.9059999999999997</c:v>
                </c:pt>
                <c:pt idx="1106">
                  <c:v>7.9340000000000002</c:v>
                </c:pt>
                <c:pt idx="1107">
                  <c:v>8.0269999999999992</c:v>
                </c:pt>
                <c:pt idx="1108">
                  <c:v>8.0139999999999993</c:v>
                </c:pt>
                <c:pt idx="1109">
                  <c:v>7.976</c:v>
                </c:pt>
                <c:pt idx="1110">
                  <c:v>7.9669999999999996</c:v>
                </c:pt>
                <c:pt idx="1111">
                  <c:v>7.9950000000000001</c:v>
                </c:pt>
                <c:pt idx="1112">
                  <c:v>8.0500000000000007</c:v>
                </c:pt>
                <c:pt idx="1113">
                  <c:v>8.0809999999999995</c:v>
                </c:pt>
                <c:pt idx="1114">
                  <c:v>8.0779999999999994</c:v>
                </c:pt>
                <c:pt idx="1115">
                  <c:v>8.1050000000000004</c:v>
                </c:pt>
                <c:pt idx="1116">
                  <c:v>7.98</c:v>
                </c:pt>
                <c:pt idx="1117">
                  <c:v>7.7569999999999997</c:v>
                </c:pt>
                <c:pt idx="1118">
                  <c:v>7.798</c:v>
                </c:pt>
                <c:pt idx="1119">
                  <c:v>7.8170000000000002</c:v>
                </c:pt>
                <c:pt idx="1120">
                  <c:v>7.7789999999999999</c:v>
                </c:pt>
                <c:pt idx="1121">
                  <c:v>7.67</c:v>
                </c:pt>
                <c:pt idx="1122">
                  <c:v>7.649</c:v>
                </c:pt>
                <c:pt idx="1123">
                  <c:v>7.7460000000000004</c:v>
                </c:pt>
                <c:pt idx="1124">
                  <c:v>7.6870000000000003</c:v>
                </c:pt>
                <c:pt idx="1125">
                  <c:v>7.6470000000000002</c:v>
                </c:pt>
                <c:pt idx="1126">
                  <c:v>7.5570000000000004</c:v>
                </c:pt>
                <c:pt idx="1127">
                  <c:v>7.4589999999999996</c:v>
                </c:pt>
                <c:pt idx="1128">
                  <c:v>7.4509999999999996</c:v>
                </c:pt>
                <c:pt idx="1129">
                  <c:v>7.4349999999999996</c:v>
                </c:pt>
                <c:pt idx="1130">
                  <c:v>7.407</c:v>
                </c:pt>
                <c:pt idx="1131">
                  <c:v>7.359</c:v>
                </c:pt>
                <c:pt idx="1132">
                  <c:v>7.42</c:v>
                </c:pt>
                <c:pt idx="1133">
                  <c:v>7.399</c:v>
                </c:pt>
                <c:pt idx="1134">
                  <c:v>7.4939999999999998</c:v>
                </c:pt>
                <c:pt idx="1135">
                  <c:v>7.4080000000000004</c:v>
                </c:pt>
                <c:pt idx="1136">
                  <c:v>7.4169999999999998</c:v>
                </c:pt>
                <c:pt idx="1137">
                  <c:v>7.4409999999999998</c:v>
                </c:pt>
                <c:pt idx="1138">
                  <c:v>7.3179999999999996</c:v>
                </c:pt>
                <c:pt idx="1139">
                  <c:v>7.2679999999999998</c:v>
                </c:pt>
                <c:pt idx="1140">
                  <c:v>7.2359999999999998</c:v>
                </c:pt>
                <c:pt idx="1141">
                  <c:v>7.2640000000000002</c:v>
                </c:pt>
                <c:pt idx="1142">
                  <c:v>7.2919999999999998</c:v>
                </c:pt>
                <c:pt idx="1143">
                  <c:v>7.3419999999999996</c:v>
                </c:pt>
                <c:pt idx="1144">
                  <c:v>7.3479999999999999</c:v>
                </c:pt>
                <c:pt idx="1145">
                  <c:v>7.3090000000000002</c:v>
                </c:pt>
                <c:pt idx="1146">
                  <c:v>7.3090000000000002</c:v>
                </c:pt>
                <c:pt idx="1147">
                  <c:v>7.2960000000000003</c:v>
                </c:pt>
                <c:pt idx="1148">
                  <c:v>7.226</c:v>
                </c:pt>
                <c:pt idx="1149">
                  <c:v>7.1689999999999996</c:v>
                </c:pt>
                <c:pt idx="1150">
                  <c:v>7.1829999999999998</c:v>
                </c:pt>
                <c:pt idx="1151">
                  <c:v>7.1150000000000002</c:v>
                </c:pt>
                <c:pt idx="1152">
                  <c:v>7.0449999999999999</c:v>
                </c:pt>
                <c:pt idx="1153">
                  <c:v>6.8920000000000003</c:v>
                </c:pt>
                <c:pt idx="1154">
                  <c:v>6.9829999999999997</c:v>
                </c:pt>
                <c:pt idx="1155">
                  <c:v>6.98</c:v>
                </c:pt>
                <c:pt idx="1156">
                  <c:v>7.0090000000000003</c:v>
                </c:pt>
                <c:pt idx="1157">
                  <c:v>6.9589999999999996</c:v>
                </c:pt>
                <c:pt idx="1158">
                  <c:v>6.8310000000000004</c:v>
                </c:pt>
                <c:pt idx="1159">
                  <c:v>6.8520000000000003</c:v>
                </c:pt>
                <c:pt idx="1160">
                  <c:v>6.7619999999999996</c:v>
                </c:pt>
                <c:pt idx="1161">
                  <c:v>6.8440000000000003</c:v>
                </c:pt>
                <c:pt idx="1162">
                  <c:v>6.7880000000000003</c:v>
                </c:pt>
                <c:pt idx="1163">
                  <c:v>6.673</c:v>
                </c:pt>
                <c:pt idx="1164">
                  <c:v>6.63</c:v>
                </c:pt>
                <c:pt idx="1165">
                  <c:v>6.67</c:v>
                </c:pt>
                <c:pt idx="1166">
                  <c:v>6.6180000000000003</c:v>
                </c:pt>
                <c:pt idx="1167">
                  <c:v>6.6580000000000004</c:v>
                </c:pt>
                <c:pt idx="1168">
                  <c:v>6.609</c:v>
                </c:pt>
                <c:pt idx="1169">
                  <c:v>6.5570000000000004</c:v>
                </c:pt>
                <c:pt idx="1170">
                  <c:v>6.532</c:v>
                </c:pt>
                <c:pt idx="1171">
                  <c:v>6.5839999999999996</c:v>
                </c:pt>
                <c:pt idx="1172">
                  <c:v>6.6349999999999998</c:v>
                </c:pt>
                <c:pt idx="1173">
                  <c:v>6.681</c:v>
                </c:pt>
                <c:pt idx="1174">
                  <c:v>6.6130000000000004</c:v>
                </c:pt>
                <c:pt idx="1175">
                  <c:v>6.5739999999999998</c:v>
                </c:pt>
                <c:pt idx="1176">
                  <c:v>6.6189999999999998</c:v>
                </c:pt>
                <c:pt idx="1177">
                  <c:v>6.4749999999999996</c:v>
                </c:pt>
                <c:pt idx="1178">
                  <c:v>6.5359999999999996</c:v>
                </c:pt>
                <c:pt idx="1179">
                  <c:v>6.6059999999999999</c:v>
                </c:pt>
                <c:pt idx="1180">
                  <c:v>6.5860000000000003</c:v>
                </c:pt>
                <c:pt idx="1181">
                  <c:v>6.5460000000000003</c:v>
                </c:pt>
                <c:pt idx="1182">
                  <c:v>6.5039999999999996</c:v>
                </c:pt>
                <c:pt idx="1183">
                  <c:v>6.556</c:v>
                </c:pt>
                <c:pt idx="1184">
                  <c:v>6.6429999999999998</c:v>
                </c:pt>
                <c:pt idx="1185">
                  <c:v>6.4980000000000002</c:v>
                </c:pt>
                <c:pt idx="1186">
                  <c:v>6.4870000000000001</c:v>
                </c:pt>
                <c:pt idx="1187">
                  <c:v>6.5259999999999998</c:v>
                </c:pt>
                <c:pt idx="1188">
                  <c:v>6.5359999999999996</c:v>
                </c:pt>
                <c:pt idx="1189">
                  <c:v>6.5270000000000001</c:v>
                </c:pt>
                <c:pt idx="1190">
                  <c:v>6.5179999999999998</c:v>
                </c:pt>
                <c:pt idx="1191">
                  <c:v>6.5019999999999998</c:v>
                </c:pt>
                <c:pt idx="1192">
                  <c:v>6.508</c:v>
                </c:pt>
                <c:pt idx="1193">
                  <c:v>6.4740000000000002</c:v>
                </c:pt>
                <c:pt idx="1194">
                  <c:v>6.4619999999999997</c:v>
                </c:pt>
                <c:pt idx="1195">
                  <c:v>6.4930000000000003</c:v>
                </c:pt>
                <c:pt idx="1196">
                  <c:v>6.4989999999999997</c:v>
                </c:pt>
                <c:pt idx="1197">
                  <c:v>6.52</c:v>
                </c:pt>
                <c:pt idx="1198">
                  <c:v>6.4539999999999997</c:v>
                </c:pt>
                <c:pt idx="1199">
                  <c:v>6.4089999999999998</c:v>
                </c:pt>
                <c:pt idx="1200">
                  <c:v>6.4610000000000003</c:v>
                </c:pt>
                <c:pt idx="1201">
                  <c:v>6.4139999999999997</c:v>
                </c:pt>
                <c:pt idx="1202">
                  <c:v>6.407</c:v>
                </c:pt>
                <c:pt idx="1203">
                  <c:v>6.3840000000000003</c:v>
                </c:pt>
                <c:pt idx="1204">
                  <c:v>6.38</c:v>
                </c:pt>
                <c:pt idx="1205">
                  <c:v>6.3650000000000002</c:v>
                </c:pt>
                <c:pt idx="1206">
                  <c:v>6.3109999999999999</c:v>
                </c:pt>
                <c:pt idx="1207">
                  <c:v>6.3230000000000004</c:v>
                </c:pt>
                <c:pt idx="1208">
                  <c:v>6.3070000000000004</c:v>
                </c:pt>
                <c:pt idx="1209">
                  <c:v>6.3380000000000001</c:v>
                </c:pt>
                <c:pt idx="1210">
                  <c:v>6.3319999999999999</c:v>
                </c:pt>
                <c:pt idx="1211">
                  <c:v>6.3239999999999998</c:v>
                </c:pt>
                <c:pt idx="1212">
                  <c:v>6.36</c:v>
                </c:pt>
                <c:pt idx="1213">
                  <c:v>6.4109999999999996</c:v>
                </c:pt>
                <c:pt idx="1214">
                  <c:v>6.4669999999999996</c:v>
                </c:pt>
                <c:pt idx="1215">
                  <c:v>6.5890000000000004</c:v>
                </c:pt>
                <c:pt idx="1216">
                  <c:v>6.5960000000000001</c:v>
                </c:pt>
                <c:pt idx="1217">
                  <c:v>6.5940000000000003</c:v>
                </c:pt>
                <c:pt idx="1218">
                  <c:v>6.585</c:v>
                </c:pt>
                <c:pt idx="1219">
                  <c:v>6.61</c:v>
                </c:pt>
                <c:pt idx="1220">
                  <c:v>6.577</c:v>
                </c:pt>
                <c:pt idx="1221">
                  <c:v>6.6379999999999999</c:v>
                </c:pt>
                <c:pt idx="1222">
                  <c:v>6.5279999999999996</c:v>
                </c:pt>
                <c:pt idx="1223">
                  <c:v>6.585</c:v>
                </c:pt>
                <c:pt idx="1224">
                  <c:v>6.56</c:v>
                </c:pt>
                <c:pt idx="1225">
                  <c:v>6.5389999999999997</c:v>
                </c:pt>
                <c:pt idx="1226">
                  <c:v>6.52</c:v>
                </c:pt>
                <c:pt idx="1227">
                  <c:v>6.5330000000000004</c:v>
                </c:pt>
                <c:pt idx="1228">
                  <c:v>6.5570000000000004</c:v>
                </c:pt>
                <c:pt idx="1229">
                  <c:v>6.4960000000000004</c:v>
                </c:pt>
                <c:pt idx="1230">
                  <c:v>6.5049999999999999</c:v>
                </c:pt>
                <c:pt idx="1231">
                  <c:v>6.5510000000000002</c:v>
                </c:pt>
                <c:pt idx="1232">
                  <c:v>6.5960000000000001</c:v>
                </c:pt>
                <c:pt idx="1233">
                  <c:v>6.5979999999999999</c:v>
                </c:pt>
                <c:pt idx="1234">
                  <c:v>6.5720000000000001</c:v>
                </c:pt>
                <c:pt idx="1235">
                  <c:v>6.625</c:v>
                </c:pt>
                <c:pt idx="1236">
                  <c:v>6.6269999999999998</c:v>
                </c:pt>
                <c:pt idx="1237">
                  <c:v>6.5860000000000003</c:v>
                </c:pt>
                <c:pt idx="1238">
                  <c:v>6.6139999999999999</c:v>
                </c:pt>
                <c:pt idx="1239">
                  <c:v>6.5679999999999996</c:v>
                </c:pt>
                <c:pt idx="1240">
                  <c:v>6.5860000000000003</c:v>
                </c:pt>
                <c:pt idx="1241">
                  <c:v>6.6029999999999998</c:v>
                </c:pt>
                <c:pt idx="1242">
                  <c:v>6.6159999999999997</c:v>
                </c:pt>
                <c:pt idx="1243">
                  <c:v>6.6779999999999999</c:v>
                </c:pt>
                <c:pt idx="1244">
                  <c:v>6.6550000000000002</c:v>
                </c:pt>
                <c:pt idx="1245">
                  <c:v>6.6520000000000001</c:v>
                </c:pt>
                <c:pt idx="1246">
                  <c:v>6.5679999999999996</c:v>
                </c:pt>
                <c:pt idx="1247">
                  <c:v>6.5819999999999999</c:v>
                </c:pt>
                <c:pt idx="1248">
                  <c:v>6.577</c:v>
                </c:pt>
                <c:pt idx="1249">
                  <c:v>6.6050000000000004</c:v>
                </c:pt>
                <c:pt idx="1250">
                  <c:v>6.6390000000000002</c:v>
                </c:pt>
                <c:pt idx="1251">
                  <c:v>6.6210000000000004</c:v>
                </c:pt>
                <c:pt idx="1252">
                  <c:v>6.6440000000000001</c:v>
                </c:pt>
                <c:pt idx="1253">
                  <c:v>6.65</c:v>
                </c:pt>
                <c:pt idx="1254">
                  <c:v>6.6440000000000001</c:v>
                </c:pt>
                <c:pt idx="1255">
                  <c:v>6.65</c:v>
                </c:pt>
                <c:pt idx="1256">
                  <c:v>6.5979999999999999</c:v>
                </c:pt>
                <c:pt idx="1257">
                  <c:v>6.5940000000000003</c:v>
                </c:pt>
                <c:pt idx="1258">
                  <c:v>6.6120000000000001</c:v>
                </c:pt>
                <c:pt idx="1259">
                  <c:v>6.6260000000000003</c:v>
                </c:pt>
                <c:pt idx="1260">
                  <c:v>6.6239999999999997</c:v>
                </c:pt>
                <c:pt idx="1261">
                  <c:v>6.585</c:v>
                </c:pt>
                <c:pt idx="1262">
                  <c:v>6.5869999999999997</c:v>
                </c:pt>
                <c:pt idx="1263">
                  <c:v>6.5880000000000001</c:v>
                </c:pt>
                <c:pt idx="1264">
                  <c:v>6.5979999999999999</c:v>
                </c:pt>
                <c:pt idx="1265">
                  <c:v>6.585</c:v>
                </c:pt>
                <c:pt idx="1266">
                  <c:v>6.569</c:v>
                </c:pt>
                <c:pt idx="1267">
                  <c:v>6.5780000000000003</c:v>
                </c:pt>
                <c:pt idx="1268">
                  <c:v>6.5780000000000003</c:v>
                </c:pt>
                <c:pt idx="1269">
                  <c:v>6.5839999999999996</c:v>
                </c:pt>
                <c:pt idx="1270">
                  <c:v>6.5759999999999996</c:v>
                </c:pt>
                <c:pt idx="1271">
                  <c:v>6.5919999999999996</c:v>
                </c:pt>
                <c:pt idx="1272">
                  <c:v>6.5949999999999998</c:v>
                </c:pt>
                <c:pt idx="1273">
                  <c:v>6.5919999999999996</c:v>
                </c:pt>
                <c:pt idx="1274">
                  <c:v>6.593</c:v>
                </c:pt>
                <c:pt idx="1275">
                  <c:v>6.5759999999999996</c:v>
                </c:pt>
                <c:pt idx="1276">
                  <c:v>6.5620000000000003</c:v>
                </c:pt>
                <c:pt idx="1277">
                  <c:v>6.59</c:v>
                </c:pt>
                <c:pt idx="1278">
                  <c:v>6.5819999999999999</c:v>
                </c:pt>
                <c:pt idx="1279">
                  <c:v>6.6040000000000001</c:v>
                </c:pt>
                <c:pt idx="1280">
                  <c:v>6.6130000000000004</c:v>
                </c:pt>
                <c:pt idx="1281">
                  <c:v>6.633</c:v>
                </c:pt>
                <c:pt idx="1282">
                  <c:v>6.7149999999999999</c:v>
                </c:pt>
                <c:pt idx="1283">
                  <c:v>6.7539999999999996</c:v>
                </c:pt>
                <c:pt idx="1284">
                  <c:v>6.7770000000000001</c:v>
                </c:pt>
                <c:pt idx="1285">
                  <c:v>6.766</c:v>
                </c:pt>
                <c:pt idx="1286">
                  <c:v>6.7859999999999996</c:v>
                </c:pt>
                <c:pt idx="1287">
                  <c:v>6.7690000000000001</c:v>
                </c:pt>
                <c:pt idx="1288">
                  <c:v>6.782</c:v>
                </c:pt>
                <c:pt idx="1289">
                  <c:v>6.8029999999999999</c:v>
                </c:pt>
                <c:pt idx="1290">
                  <c:v>6.7549999999999999</c:v>
                </c:pt>
                <c:pt idx="1291">
                  <c:v>6.7380000000000004</c:v>
                </c:pt>
                <c:pt idx="1292">
                  <c:v>6.7869999999999999</c:v>
                </c:pt>
                <c:pt idx="1293">
                  <c:v>6.7649999999999997</c:v>
                </c:pt>
                <c:pt idx="1294">
                  <c:v>6.7649999999999997</c:v>
                </c:pt>
                <c:pt idx="1295">
                  <c:v>6.7770000000000001</c:v>
                </c:pt>
                <c:pt idx="1296">
                  <c:v>6.774</c:v>
                </c:pt>
                <c:pt idx="1297">
                  <c:v>6.694</c:v>
                </c:pt>
                <c:pt idx="1298">
                  <c:v>6.7060000000000004</c:v>
                </c:pt>
                <c:pt idx="1299">
                  <c:v>6.726</c:v>
                </c:pt>
                <c:pt idx="1300">
                  <c:v>6.7009999999999996</c:v>
                </c:pt>
                <c:pt idx="1301">
                  <c:v>6.7140000000000004</c:v>
                </c:pt>
                <c:pt idx="1302">
                  <c:v>6.7229999999999999</c:v>
                </c:pt>
                <c:pt idx="1303">
                  <c:v>6.7220000000000004</c:v>
                </c:pt>
                <c:pt idx="1304">
                  <c:v>6.7220000000000004</c:v>
                </c:pt>
                <c:pt idx="1305">
                  <c:v>6.7220000000000004</c:v>
                </c:pt>
                <c:pt idx="1306">
                  <c:v>6.7050000000000001</c:v>
                </c:pt>
                <c:pt idx="1307">
                  <c:v>6.6719999999999997</c:v>
                </c:pt>
                <c:pt idx="1308">
                  <c:v>6.6779999999999999</c:v>
                </c:pt>
                <c:pt idx="1309">
                  <c:v>6.6740000000000004</c:v>
                </c:pt>
                <c:pt idx="1310">
                  <c:v>6.6929999999999996</c:v>
                </c:pt>
                <c:pt idx="1311">
                  <c:v>6.68</c:v>
                </c:pt>
                <c:pt idx="1312">
                  <c:v>6.6749999999999998</c:v>
                </c:pt>
                <c:pt idx="1313">
                  <c:v>6.6630000000000003</c:v>
                </c:pt>
                <c:pt idx="1314">
                  <c:v>6.6440000000000001</c:v>
                </c:pt>
                <c:pt idx="1315">
                  <c:v>6.6139999999999999</c:v>
                </c:pt>
                <c:pt idx="1316">
                  <c:v>6.5650000000000004</c:v>
                </c:pt>
                <c:pt idx="1317">
                  <c:v>6.5709999999999997</c:v>
                </c:pt>
                <c:pt idx="1318">
                  <c:v>6.5289999999999999</c:v>
                </c:pt>
                <c:pt idx="1319">
                  <c:v>6.516</c:v>
                </c:pt>
                <c:pt idx="1320">
                  <c:v>6.5469999999999997</c:v>
                </c:pt>
                <c:pt idx="1321">
                  <c:v>6.5449999999999999</c:v>
                </c:pt>
                <c:pt idx="1322">
                  <c:v>6.4960000000000004</c:v>
                </c:pt>
                <c:pt idx="1323">
                  <c:v>6.5129999999999999</c:v>
                </c:pt>
                <c:pt idx="1324">
                  <c:v>6.4889999999999999</c:v>
                </c:pt>
                <c:pt idx="1325">
                  <c:v>6.4950000000000001</c:v>
                </c:pt>
                <c:pt idx="1326">
                  <c:v>6.4630000000000001</c:v>
                </c:pt>
                <c:pt idx="1327">
                  <c:v>6.4710000000000001</c:v>
                </c:pt>
                <c:pt idx="1328">
                  <c:v>6.431</c:v>
                </c:pt>
                <c:pt idx="1329">
                  <c:v>6.3970000000000002</c:v>
                </c:pt>
                <c:pt idx="1330">
                  <c:v>6.4059999999999997</c:v>
                </c:pt>
                <c:pt idx="1331">
                  <c:v>6.3689999999999998</c:v>
                </c:pt>
                <c:pt idx="1332">
                  <c:v>6.5149999999999997</c:v>
                </c:pt>
                <c:pt idx="1333">
                  <c:v>6.4470000000000001</c:v>
                </c:pt>
                <c:pt idx="1334">
                  <c:v>6.3949999999999996</c:v>
                </c:pt>
                <c:pt idx="1335">
                  <c:v>6.383</c:v>
                </c:pt>
                <c:pt idx="1336">
                  <c:v>6.39</c:v>
                </c:pt>
                <c:pt idx="1337">
                  <c:v>6.415</c:v>
                </c:pt>
                <c:pt idx="1338">
                  <c:v>6.423</c:v>
                </c:pt>
                <c:pt idx="1339">
                  <c:v>6.4260000000000002</c:v>
                </c:pt>
                <c:pt idx="1340">
                  <c:v>6.3470000000000004</c:v>
                </c:pt>
                <c:pt idx="1341">
                  <c:v>6.3220000000000001</c:v>
                </c:pt>
                <c:pt idx="1342">
                  <c:v>6.2839999999999998</c:v>
                </c:pt>
                <c:pt idx="1343">
                  <c:v>6.2939999999999996</c:v>
                </c:pt>
                <c:pt idx="1344">
                  <c:v>6.2759999999999998</c:v>
                </c:pt>
                <c:pt idx="1345">
                  <c:v>6.2759999999999998</c:v>
                </c:pt>
                <c:pt idx="1346">
                  <c:v>6.2720000000000002</c:v>
                </c:pt>
                <c:pt idx="1347">
                  <c:v>6.26</c:v>
                </c:pt>
                <c:pt idx="1348">
                  <c:v>6.2539999999999996</c:v>
                </c:pt>
                <c:pt idx="1349">
                  <c:v>6.2290000000000001</c:v>
                </c:pt>
                <c:pt idx="1350">
                  <c:v>6.1859999999999999</c:v>
                </c:pt>
                <c:pt idx="1351">
                  <c:v>6.1520000000000001</c:v>
                </c:pt>
                <c:pt idx="1352">
                  <c:v>6.1779999999999999</c:v>
                </c:pt>
                <c:pt idx="1353">
                  <c:v>6.165</c:v>
                </c:pt>
                <c:pt idx="1354">
                  <c:v>6.173</c:v>
                </c:pt>
                <c:pt idx="1355">
                  <c:v>6.1219999999999999</c:v>
                </c:pt>
                <c:pt idx="1356">
                  <c:v>6.0709999999999997</c:v>
                </c:pt>
                <c:pt idx="1357">
                  <c:v>6.0869999999999997</c:v>
                </c:pt>
                <c:pt idx="1358">
                  <c:v>6.0709999999999997</c:v>
                </c:pt>
                <c:pt idx="1359">
                  <c:v>6.07</c:v>
                </c:pt>
                <c:pt idx="1360">
                  <c:v>6.0830000000000002</c:v>
                </c:pt>
                <c:pt idx="1361">
                  <c:v>6.0359999999999996</c:v>
                </c:pt>
                <c:pt idx="1362">
                  <c:v>6.024</c:v>
                </c:pt>
                <c:pt idx="1363">
                  <c:v>5.9820000000000002</c:v>
                </c:pt>
                <c:pt idx="1364">
                  <c:v>6.0149999999999997</c:v>
                </c:pt>
                <c:pt idx="1365">
                  <c:v>6.0170000000000003</c:v>
                </c:pt>
                <c:pt idx="1366">
                  <c:v>6.0339999999999998</c:v>
                </c:pt>
                <c:pt idx="1367">
                  <c:v>6.0629999999999997</c:v>
                </c:pt>
                <c:pt idx="1368">
                  <c:v>6.0839999999999996</c:v>
                </c:pt>
                <c:pt idx="1369">
                  <c:v>6.085</c:v>
                </c:pt>
                <c:pt idx="1370">
                  <c:v>6.0460000000000003</c:v>
                </c:pt>
                <c:pt idx="1371">
                  <c:v>6.0289999999999999</c:v>
                </c:pt>
                <c:pt idx="1372">
                  <c:v>5.9740000000000002</c:v>
                </c:pt>
                <c:pt idx="1373">
                  <c:v>5.9489999999999998</c:v>
                </c:pt>
                <c:pt idx="1374">
                  <c:v>5.9329999999999998</c:v>
                </c:pt>
                <c:pt idx="1375">
                  <c:v>5.9749999999999996</c:v>
                </c:pt>
                <c:pt idx="1376">
                  <c:v>6.0010000000000003</c:v>
                </c:pt>
                <c:pt idx="1377">
                  <c:v>5.984</c:v>
                </c:pt>
                <c:pt idx="1378">
                  <c:v>6.016</c:v>
                </c:pt>
                <c:pt idx="1379">
                  <c:v>6.0119999999999996</c:v>
                </c:pt>
                <c:pt idx="1380">
                  <c:v>5.9859999999999998</c:v>
                </c:pt>
                <c:pt idx="1381">
                  <c:v>6.0380000000000003</c:v>
                </c:pt>
                <c:pt idx="1382">
                  <c:v>6.0250000000000004</c:v>
                </c:pt>
                <c:pt idx="1383">
                  <c:v>5.9939999999999998</c:v>
                </c:pt>
                <c:pt idx="1384">
                  <c:v>6.0309999999999997</c:v>
                </c:pt>
                <c:pt idx="1385">
                  <c:v>6.0640000000000001</c:v>
                </c:pt>
                <c:pt idx="1386">
                  <c:v>6.0359999999999996</c:v>
                </c:pt>
                <c:pt idx="1387">
                  <c:v>6.0289999999999999</c:v>
                </c:pt>
                <c:pt idx="1388">
                  <c:v>6.0119999999999996</c:v>
                </c:pt>
                <c:pt idx="1389">
                  <c:v>5.9749999999999996</c:v>
                </c:pt>
                <c:pt idx="1390">
                  <c:v>5.9809999999999999</c:v>
                </c:pt>
                <c:pt idx="1391">
                  <c:v>5.9820000000000002</c:v>
                </c:pt>
                <c:pt idx="1392">
                  <c:v>5.9850000000000003</c:v>
                </c:pt>
                <c:pt idx="1393">
                  <c:v>5.9690000000000003</c:v>
                </c:pt>
                <c:pt idx="1394">
                  <c:v>5.9820000000000002</c:v>
                </c:pt>
                <c:pt idx="1395">
                  <c:v>6.0259999999999998</c:v>
                </c:pt>
                <c:pt idx="1396">
                  <c:v>6.0060000000000002</c:v>
                </c:pt>
                <c:pt idx="1397">
                  <c:v>6.0259999999999998</c:v>
                </c:pt>
                <c:pt idx="1398">
                  <c:v>6.0149999999999997</c:v>
                </c:pt>
                <c:pt idx="1399">
                  <c:v>6.0140000000000002</c:v>
                </c:pt>
                <c:pt idx="1400">
                  <c:v>6</c:v>
                </c:pt>
                <c:pt idx="1401">
                  <c:v>5.984</c:v>
                </c:pt>
                <c:pt idx="1402">
                  <c:v>5.9710000000000001</c:v>
                </c:pt>
                <c:pt idx="1403">
                  <c:v>5.8940000000000001</c:v>
                </c:pt>
                <c:pt idx="1404">
                  <c:v>5.9059999999999997</c:v>
                </c:pt>
                <c:pt idx="1405">
                  <c:v>5.8730000000000002</c:v>
                </c:pt>
                <c:pt idx="1406">
                  <c:v>5.8369999999999997</c:v>
                </c:pt>
                <c:pt idx="1407">
                  <c:v>5.79</c:v>
                </c:pt>
                <c:pt idx="1408">
                  <c:v>5.7939999999999996</c:v>
                </c:pt>
                <c:pt idx="1409">
                  <c:v>5.7590000000000003</c:v>
                </c:pt>
                <c:pt idx="1410">
                  <c:v>5.7759999999999998</c:v>
                </c:pt>
                <c:pt idx="1411">
                  <c:v>5.7590000000000003</c:v>
                </c:pt>
                <c:pt idx="1412">
                  <c:v>5.7670000000000003</c:v>
                </c:pt>
                <c:pt idx="1413">
                  <c:v>5.75</c:v>
                </c:pt>
                <c:pt idx="1414">
                  <c:v>5.7539999999999996</c:v>
                </c:pt>
                <c:pt idx="1415">
                  <c:v>5.7629999999999999</c:v>
                </c:pt>
                <c:pt idx="1416">
                  <c:v>5.7759999999999998</c:v>
                </c:pt>
                <c:pt idx="1417">
                  <c:v>5.7640000000000002</c:v>
                </c:pt>
                <c:pt idx="1418">
                  <c:v>5.7</c:v>
                </c:pt>
                <c:pt idx="1419">
                  <c:v>5.681</c:v>
                </c:pt>
                <c:pt idx="1420">
                  <c:v>5.6340000000000003</c:v>
                </c:pt>
                <c:pt idx="1421">
                  <c:v>5.6079999999999997</c:v>
                </c:pt>
                <c:pt idx="1422">
                  <c:v>5.5750000000000002</c:v>
                </c:pt>
                <c:pt idx="1423">
                  <c:v>5.5490000000000004</c:v>
                </c:pt>
                <c:pt idx="1424">
                  <c:v>5.51</c:v>
                </c:pt>
                <c:pt idx="1425">
                  <c:v>5.5270000000000001</c:v>
                </c:pt>
                <c:pt idx="1426">
                  <c:v>5.5259999999999998</c:v>
                </c:pt>
                <c:pt idx="1427">
                  <c:v>5.5330000000000004</c:v>
                </c:pt>
                <c:pt idx="1428">
                  <c:v>5.5590000000000002</c:v>
                </c:pt>
                <c:pt idx="1429">
                  <c:v>5.5490000000000004</c:v>
                </c:pt>
                <c:pt idx="1430">
                  <c:v>5.6029999999999998</c:v>
                </c:pt>
                <c:pt idx="1431">
                  <c:v>5.5540000000000003</c:v>
                </c:pt>
                <c:pt idx="1432">
                  <c:v>5.524</c:v>
                </c:pt>
                <c:pt idx="1433">
                  <c:v>5.516</c:v>
                </c:pt>
                <c:pt idx="1434">
                  <c:v>5.4550000000000001</c:v>
                </c:pt>
                <c:pt idx="1435">
                  <c:v>5.48</c:v>
                </c:pt>
                <c:pt idx="1436">
                  <c:v>5.492</c:v>
                </c:pt>
                <c:pt idx="1437">
                  <c:v>5.4909999999999997</c:v>
                </c:pt>
                <c:pt idx="1438">
                  <c:v>5.51</c:v>
                </c:pt>
                <c:pt idx="1439">
                  <c:v>5.4930000000000003</c:v>
                </c:pt>
                <c:pt idx="1440">
                  <c:v>5.5140000000000002</c:v>
                </c:pt>
                <c:pt idx="1441">
                  <c:v>5.5659999999999998</c:v>
                </c:pt>
                <c:pt idx="1442">
                  <c:v>5.5720000000000001</c:v>
                </c:pt>
                <c:pt idx="1443">
                  <c:v>5.6260000000000003</c:v>
                </c:pt>
                <c:pt idx="1444">
                  <c:v>5.6509999999999998</c:v>
                </c:pt>
                <c:pt idx="1445">
                  <c:v>5.593</c:v>
                </c:pt>
                <c:pt idx="1446">
                  <c:v>5.593</c:v>
                </c:pt>
                <c:pt idx="1447">
                  <c:v>5.6310000000000002</c:v>
                </c:pt>
                <c:pt idx="1448">
                  <c:v>5.68</c:v>
                </c:pt>
                <c:pt idx="1449">
                  <c:v>5.6070000000000002</c:v>
                </c:pt>
                <c:pt idx="1450">
                  <c:v>5.6520000000000001</c:v>
                </c:pt>
                <c:pt idx="1451">
                  <c:v>5.5819999999999999</c:v>
                </c:pt>
                <c:pt idx="1452">
                  <c:v>5.5810000000000004</c:v>
                </c:pt>
                <c:pt idx="1453">
                  <c:v>5.6159999999999997</c:v>
                </c:pt>
                <c:pt idx="1454">
                  <c:v>5.5720000000000001</c:v>
                </c:pt>
                <c:pt idx="1455">
                  <c:v>5.5590000000000002</c:v>
                </c:pt>
                <c:pt idx="1456">
                  <c:v>5.5940000000000003</c:v>
                </c:pt>
                <c:pt idx="1457">
                  <c:v>5.5960000000000001</c:v>
                </c:pt>
                <c:pt idx="1458">
                  <c:v>5.569</c:v>
                </c:pt>
                <c:pt idx="1459">
                  <c:v>5.56</c:v>
                </c:pt>
                <c:pt idx="1460">
                  <c:v>5.56</c:v>
                </c:pt>
                <c:pt idx="1461">
                  <c:v>5.5529999999999999</c:v>
                </c:pt>
                <c:pt idx="1462">
                  <c:v>5.58</c:v>
                </c:pt>
                <c:pt idx="1463">
                  <c:v>5.5919999999999996</c:v>
                </c:pt>
                <c:pt idx="1464">
                  <c:v>5.55</c:v>
                </c:pt>
                <c:pt idx="1465">
                  <c:v>5.5670000000000002</c:v>
                </c:pt>
                <c:pt idx="1466">
                  <c:v>5.55</c:v>
                </c:pt>
                <c:pt idx="1467">
                  <c:v>5.5279999999999996</c:v>
                </c:pt>
                <c:pt idx="1468">
                  <c:v>5.5410000000000004</c:v>
                </c:pt>
                <c:pt idx="1469">
                  <c:v>5.5540000000000003</c:v>
                </c:pt>
                <c:pt idx="1470">
                  <c:v>5.5410000000000004</c:v>
                </c:pt>
                <c:pt idx="1471">
                  <c:v>5.5389999999999997</c:v>
                </c:pt>
                <c:pt idx="1472">
                  <c:v>5.5010000000000003</c:v>
                </c:pt>
                <c:pt idx="1473">
                  <c:v>5.5010000000000003</c:v>
                </c:pt>
                <c:pt idx="1474">
                  <c:v>5.48</c:v>
                </c:pt>
                <c:pt idx="1475">
                  <c:v>5.4779999999999998</c:v>
                </c:pt>
                <c:pt idx="1476">
                  <c:v>5.4859999999999998</c:v>
                </c:pt>
                <c:pt idx="1477">
                  <c:v>5.4859999999999998</c:v>
                </c:pt>
                <c:pt idx="1478">
                  <c:v>5.4870000000000001</c:v>
                </c:pt>
                <c:pt idx="1479">
                  <c:v>5.4829999999999997</c:v>
                </c:pt>
                <c:pt idx="1480">
                  <c:v>5.4829999999999997</c:v>
                </c:pt>
                <c:pt idx="1481">
                  <c:v>5.508</c:v>
                </c:pt>
                <c:pt idx="1482">
                  <c:v>5.55</c:v>
                </c:pt>
                <c:pt idx="1483">
                  <c:v>5.6379999999999999</c:v>
                </c:pt>
                <c:pt idx="1484">
                  <c:v>5.7290000000000001</c:v>
                </c:pt>
                <c:pt idx="1485">
                  <c:v>5.6719999999999997</c:v>
                </c:pt>
                <c:pt idx="1486">
                  <c:v>5.6929999999999996</c:v>
                </c:pt>
                <c:pt idx="1487">
                  <c:v>5.6639999999999997</c:v>
                </c:pt>
                <c:pt idx="1488">
                  <c:v>5.6820000000000004</c:v>
                </c:pt>
                <c:pt idx="1489">
                  <c:v>5.6029999999999998</c:v>
                </c:pt>
                <c:pt idx="1490">
                  <c:v>5.6360000000000001</c:v>
                </c:pt>
                <c:pt idx="1491">
                  <c:v>5.6319999999999997</c:v>
                </c:pt>
                <c:pt idx="1492">
                  <c:v>5.6070000000000002</c:v>
                </c:pt>
                <c:pt idx="1493">
                  <c:v>5.6189999999999998</c:v>
                </c:pt>
                <c:pt idx="1494">
                  <c:v>5.6479999999999997</c:v>
                </c:pt>
                <c:pt idx="1495">
                  <c:v>5.72</c:v>
                </c:pt>
                <c:pt idx="1496">
                  <c:v>5.7050000000000001</c:v>
                </c:pt>
                <c:pt idx="1497">
                  <c:v>5.7080000000000002</c:v>
                </c:pt>
                <c:pt idx="1498">
                  <c:v>5.6870000000000003</c:v>
                </c:pt>
                <c:pt idx="1499">
                  <c:v>5.7119999999999997</c:v>
                </c:pt>
                <c:pt idx="1500">
                  <c:v>5.7619999999999996</c:v>
                </c:pt>
                <c:pt idx="1501">
                  <c:v>5.7690000000000001</c:v>
                </c:pt>
                <c:pt idx="1502">
                  <c:v>5.7939999999999996</c:v>
                </c:pt>
                <c:pt idx="1503">
                  <c:v>5.7789999999999999</c:v>
                </c:pt>
                <c:pt idx="1504">
                  <c:v>5.7480000000000002</c:v>
                </c:pt>
                <c:pt idx="1505">
                  <c:v>5.7389999999999999</c:v>
                </c:pt>
                <c:pt idx="1506">
                  <c:v>5.73</c:v>
                </c:pt>
                <c:pt idx="1507">
                  <c:v>5.7229999999999999</c:v>
                </c:pt>
                <c:pt idx="1508">
                  <c:v>5.7210000000000001</c:v>
                </c:pt>
                <c:pt idx="1509">
                  <c:v>5.6680000000000001</c:v>
                </c:pt>
                <c:pt idx="1510">
                  <c:v>5.6639999999999997</c:v>
                </c:pt>
                <c:pt idx="1511">
                  <c:v>5.6820000000000004</c:v>
                </c:pt>
                <c:pt idx="1512">
                  <c:v>5.67</c:v>
                </c:pt>
                <c:pt idx="1513">
                  <c:v>5.6479999999999997</c:v>
                </c:pt>
                <c:pt idx="1514">
                  <c:v>5.62</c:v>
                </c:pt>
                <c:pt idx="1515">
                  <c:v>5.6349999999999998</c:v>
                </c:pt>
                <c:pt idx="1516">
                  <c:v>5.6580000000000004</c:v>
                </c:pt>
                <c:pt idx="1517">
                  <c:v>5.6539999999999999</c:v>
                </c:pt>
                <c:pt idx="1518">
                  <c:v>5.6719999999999997</c:v>
                </c:pt>
                <c:pt idx="1519">
                  <c:v>5.7149999999999999</c:v>
                </c:pt>
                <c:pt idx="1520">
                  <c:v>5.7050000000000001</c:v>
                </c:pt>
                <c:pt idx="1521">
                  <c:v>5.6639999999999997</c:v>
                </c:pt>
                <c:pt idx="1522">
                  <c:v>5.6639999999999997</c:v>
                </c:pt>
                <c:pt idx="1523">
                  <c:v>5.69</c:v>
                </c:pt>
                <c:pt idx="1524">
                  <c:v>5.665</c:v>
                </c:pt>
                <c:pt idx="1525">
                  <c:v>5.6680000000000001</c:v>
                </c:pt>
                <c:pt idx="1526">
                  <c:v>5.6769999999999996</c:v>
                </c:pt>
                <c:pt idx="1527">
                  <c:v>5.694</c:v>
                </c:pt>
                <c:pt idx="1528">
                  <c:v>5.6920000000000002</c:v>
                </c:pt>
                <c:pt idx="1529">
                  <c:v>5.7069999999999999</c:v>
                </c:pt>
                <c:pt idx="1530">
                  <c:v>5.6909999999999998</c:v>
                </c:pt>
                <c:pt idx="1531">
                  <c:v>5.6909999999999998</c:v>
                </c:pt>
                <c:pt idx="1532">
                  <c:v>5.6909999999999998</c:v>
                </c:pt>
                <c:pt idx="1533">
                  <c:v>5.6879999999999997</c:v>
                </c:pt>
                <c:pt idx="1534">
                  <c:v>5.6449999999999996</c:v>
                </c:pt>
                <c:pt idx="1535">
                  <c:v>5.6379999999999999</c:v>
                </c:pt>
                <c:pt idx="1536">
                  <c:v>5.6189999999999998</c:v>
                </c:pt>
                <c:pt idx="1537">
                  <c:v>5.61</c:v>
                </c:pt>
                <c:pt idx="1538">
                  <c:v>5.6139999999999999</c:v>
                </c:pt>
                <c:pt idx="1539">
                  <c:v>5.5890000000000004</c:v>
                </c:pt>
                <c:pt idx="1540">
                  <c:v>5.577</c:v>
                </c:pt>
                <c:pt idx="1541">
                  <c:v>5.5389999999999997</c:v>
                </c:pt>
                <c:pt idx="1542">
                  <c:v>5.5469999999999997</c:v>
                </c:pt>
                <c:pt idx="1543">
                  <c:v>5.5339999999999998</c:v>
                </c:pt>
                <c:pt idx="1544">
                  <c:v>5.5419999999999998</c:v>
                </c:pt>
                <c:pt idx="1545">
                  <c:v>5.5339999999999998</c:v>
                </c:pt>
                <c:pt idx="1546">
                  <c:v>5.4820000000000002</c:v>
                </c:pt>
                <c:pt idx="1547">
                  <c:v>5.5129999999999999</c:v>
                </c:pt>
                <c:pt idx="1548">
                  <c:v>5.4960000000000004</c:v>
                </c:pt>
                <c:pt idx="1549">
                  <c:v>5.484</c:v>
                </c:pt>
                <c:pt idx="1550">
                  <c:v>5.4829999999999997</c:v>
                </c:pt>
                <c:pt idx="1551">
                  <c:v>5.492</c:v>
                </c:pt>
                <c:pt idx="1552">
                  <c:v>5.4749999999999996</c:v>
                </c:pt>
                <c:pt idx="1553">
                  <c:v>5.4749999999999996</c:v>
                </c:pt>
                <c:pt idx="1554">
                  <c:v>5.5010000000000003</c:v>
                </c:pt>
                <c:pt idx="1555">
                  <c:v>5.4710000000000001</c:v>
                </c:pt>
                <c:pt idx="1556">
                  <c:v>5.4580000000000002</c:v>
                </c:pt>
                <c:pt idx="1557">
                  <c:v>5.4660000000000002</c:v>
                </c:pt>
                <c:pt idx="1558">
                  <c:v>5.4320000000000004</c:v>
                </c:pt>
                <c:pt idx="1559">
                  <c:v>5.375</c:v>
                </c:pt>
                <c:pt idx="1560">
                  <c:v>5.3490000000000002</c:v>
                </c:pt>
                <c:pt idx="1561">
                  <c:v>5.3470000000000004</c:v>
                </c:pt>
                <c:pt idx="1562">
                  <c:v>5.343</c:v>
                </c:pt>
                <c:pt idx="1563">
                  <c:v>5.298</c:v>
                </c:pt>
                <c:pt idx="1564">
                  <c:v>5.2720000000000002</c:v>
                </c:pt>
                <c:pt idx="1565">
                  <c:v>5.2809999999999997</c:v>
                </c:pt>
                <c:pt idx="1566">
                  <c:v>5.2990000000000004</c:v>
                </c:pt>
                <c:pt idx="1567">
                  <c:v>5.327</c:v>
                </c:pt>
                <c:pt idx="1568">
                  <c:v>5.2519999999999998</c:v>
                </c:pt>
                <c:pt idx="1569">
                  <c:v>5.2640000000000002</c:v>
                </c:pt>
                <c:pt idx="1570">
                  <c:v>5.2779999999999996</c:v>
                </c:pt>
                <c:pt idx="1571">
                  <c:v>5.2960000000000003</c:v>
                </c:pt>
                <c:pt idx="1572">
                  <c:v>5.2750000000000004</c:v>
                </c:pt>
                <c:pt idx="1573">
                  <c:v>5.2629999999999999</c:v>
                </c:pt>
                <c:pt idx="1574">
                  <c:v>5.24</c:v>
                </c:pt>
                <c:pt idx="1575">
                  <c:v>5.2220000000000004</c:v>
                </c:pt>
                <c:pt idx="1576">
                  <c:v>5.1719999999999997</c:v>
                </c:pt>
                <c:pt idx="1577">
                  <c:v>5.1429999999999998</c:v>
                </c:pt>
                <c:pt idx="1578">
                  <c:v>5.1020000000000003</c:v>
                </c:pt>
                <c:pt idx="1579">
                  <c:v>5.085</c:v>
                </c:pt>
                <c:pt idx="1580">
                  <c:v>5.0789999999999997</c:v>
                </c:pt>
                <c:pt idx="1581">
                  <c:v>5.1100000000000003</c:v>
                </c:pt>
                <c:pt idx="1582">
                  <c:v>5.0659999999999998</c:v>
                </c:pt>
                <c:pt idx="1583">
                  <c:v>4.9939999999999998</c:v>
                </c:pt>
                <c:pt idx="1584">
                  <c:v>5.0149999999999997</c:v>
                </c:pt>
                <c:pt idx="1585">
                  <c:v>5.0090000000000003</c:v>
                </c:pt>
                <c:pt idx="1586">
                  <c:v>5.0780000000000003</c:v>
                </c:pt>
                <c:pt idx="1587">
                  <c:v>5.1429999999999998</c:v>
                </c:pt>
                <c:pt idx="1588">
                  <c:v>5.1589999999999998</c:v>
                </c:pt>
                <c:pt idx="1589">
                  <c:v>5.1340000000000003</c:v>
                </c:pt>
                <c:pt idx="1590">
                  <c:v>5.1289999999999996</c:v>
                </c:pt>
                <c:pt idx="1591">
                  <c:v>5.0640000000000001</c:v>
                </c:pt>
                <c:pt idx="1592">
                  <c:v>4.95</c:v>
                </c:pt>
                <c:pt idx="1593">
                  <c:v>5.0199999999999996</c:v>
                </c:pt>
                <c:pt idx="1594">
                  <c:v>5.0190000000000001</c:v>
                </c:pt>
                <c:pt idx="1595">
                  <c:v>5.0060000000000002</c:v>
                </c:pt>
                <c:pt idx="1596">
                  <c:v>5.0369999999999999</c:v>
                </c:pt>
                <c:pt idx="1597">
                  <c:v>5.0049999999999999</c:v>
                </c:pt>
                <c:pt idx="1598">
                  <c:v>5.0579999999999998</c:v>
                </c:pt>
                <c:pt idx="1599">
                  <c:v>5.08</c:v>
                </c:pt>
                <c:pt idx="1600">
                  <c:v>5.0839999999999996</c:v>
                </c:pt>
                <c:pt idx="1601">
                  <c:v>5.093</c:v>
                </c:pt>
                <c:pt idx="1602">
                  <c:v>5.0670000000000002</c:v>
                </c:pt>
                <c:pt idx="1603">
                  <c:v>5.0069999999999997</c:v>
                </c:pt>
                <c:pt idx="1604">
                  <c:v>5.0119999999999996</c:v>
                </c:pt>
                <c:pt idx="1605">
                  <c:v>5.0090000000000003</c:v>
                </c:pt>
                <c:pt idx="1606">
                  <c:v>5.0270000000000001</c:v>
                </c:pt>
                <c:pt idx="1607">
                  <c:v>5.032</c:v>
                </c:pt>
                <c:pt idx="1608">
                  <c:v>5.024</c:v>
                </c:pt>
                <c:pt idx="1609">
                  <c:v>4.9989999999999997</c:v>
                </c:pt>
                <c:pt idx="1610">
                  <c:v>5.008</c:v>
                </c:pt>
                <c:pt idx="1611">
                  <c:v>5.0049999999999999</c:v>
                </c:pt>
                <c:pt idx="1612">
                  <c:v>5.032</c:v>
                </c:pt>
                <c:pt idx="1613">
                  <c:v>5.0739999999999998</c:v>
                </c:pt>
                <c:pt idx="1614">
                  <c:v>5.056</c:v>
                </c:pt>
                <c:pt idx="1615">
                  <c:v>5.0880000000000001</c:v>
                </c:pt>
                <c:pt idx="1616">
                  <c:v>5.0629999999999997</c:v>
                </c:pt>
                <c:pt idx="1617">
                  <c:v>5.0510000000000002</c:v>
                </c:pt>
                <c:pt idx="1618">
                  <c:v>5.0640000000000001</c:v>
                </c:pt>
                <c:pt idx="1619">
                  <c:v>5.0250000000000004</c:v>
                </c:pt>
                <c:pt idx="1620">
                  <c:v>5.0179999999999998</c:v>
                </c:pt>
                <c:pt idx="1621">
                  <c:v>5.0380000000000003</c:v>
                </c:pt>
                <c:pt idx="1622">
                  <c:v>5.0549999999999997</c:v>
                </c:pt>
                <c:pt idx="1623">
                  <c:v>5.024</c:v>
                </c:pt>
                <c:pt idx="1624">
                  <c:v>5.0090000000000003</c:v>
                </c:pt>
                <c:pt idx="1625">
                  <c:v>5.0179999999999998</c:v>
                </c:pt>
                <c:pt idx="1626">
                  <c:v>5.0060000000000002</c:v>
                </c:pt>
                <c:pt idx="1627">
                  <c:v>4.99</c:v>
                </c:pt>
                <c:pt idx="1628">
                  <c:v>4.968</c:v>
                </c:pt>
                <c:pt idx="1629">
                  <c:v>4.97</c:v>
                </c:pt>
                <c:pt idx="1630">
                  <c:v>4.96</c:v>
                </c:pt>
                <c:pt idx="1631">
                  <c:v>4.95</c:v>
                </c:pt>
                <c:pt idx="1632">
                  <c:v>4.9569999999999999</c:v>
                </c:pt>
                <c:pt idx="1633">
                  <c:v>4.968</c:v>
                </c:pt>
                <c:pt idx="1634">
                  <c:v>4.92</c:v>
                </c:pt>
                <c:pt idx="1635">
                  <c:v>4.9420000000000002</c:v>
                </c:pt>
                <c:pt idx="1636">
                  <c:v>4.9180000000000001</c:v>
                </c:pt>
                <c:pt idx="1637">
                  <c:v>4.9000000000000004</c:v>
                </c:pt>
                <c:pt idx="1638">
                  <c:v>4.8639999999999999</c:v>
                </c:pt>
                <c:pt idx="1639">
                  <c:v>4.8630000000000004</c:v>
                </c:pt>
                <c:pt idx="1640">
                  <c:v>4.8330000000000002</c:v>
                </c:pt>
                <c:pt idx="1641">
                  <c:v>4.8499999999999996</c:v>
                </c:pt>
                <c:pt idx="1642">
                  <c:v>4.8310000000000004</c:v>
                </c:pt>
                <c:pt idx="1643">
                  <c:v>4.8490000000000002</c:v>
                </c:pt>
                <c:pt idx="1644">
                  <c:v>4.8390000000000004</c:v>
                </c:pt>
                <c:pt idx="1645">
                  <c:v>4.8390000000000004</c:v>
                </c:pt>
                <c:pt idx="1646">
                  <c:v>4.8689999999999998</c:v>
                </c:pt>
                <c:pt idx="1647">
                  <c:v>4.8760000000000003</c:v>
                </c:pt>
                <c:pt idx="1648">
                  <c:v>4.907</c:v>
                </c:pt>
                <c:pt idx="1649">
                  <c:v>4.867</c:v>
                </c:pt>
                <c:pt idx="1650">
                  <c:v>4.8479999999999999</c:v>
                </c:pt>
                <c:pt idx="1651">
                  <c:v>4.8479999999999999</c:v>
                </c:pt>
                <c:pt idx="1652">
                  <c:v>4.9550000000000001</c:v>
                </c:pt>
                <c:pt idx="1653">
                  <c:v>4.9530000000000003</c:v>
                </c:pt>
                <c:pt idx="1654">
                  <c:v>4.968</c:v>
                </c:pt>
                <c:pt idx="1655">
                  <c:v>4.976</c:v>
                </c:pt>
                <c:pt idx="1656">
                  <c:v>4.9809999999999999</c:v>
                </c:pt>
                <c:pt idx="1657">
                  <c:v>4.9930000000000003</c:v>
                </c:pt>
                <c:pt idx="1658">
                  <c:v>5.0449999999999999</c:v>
                </c:pt>
                <c:pt idx="1659">
                  <c:v>5.0369999999999999</c:v>
                </c:pt>
                <c:pt idx="1660">
                  <c:v>5.024</c:v>
                </c:pt>
                <c:pt idx="1661">
                  <c:v>5.0190000000000001</c:v>
                </c:pt>
                <c:pt idx="1662">
                  <c:v>5.0090000000000003</c:v>
                </c:pt>
                <c:pt idx="1663">
                  <c:v>5.0049999999999999</c:v>
                </c:pt>
                <c:pt idx="1664">
                  <c:v>4.9969999999999999</c:v>
                </c:pt>
                <c:pt idx="1665">
                  <c:v>4.9950000000000001</c:v>
                </c:pt>
                <c:pt idx="1666">
                  <c:v>4.9749999999999996</c:v>
                </c:pt>
                <c:pt idx="1667">
                  <c:v>4.9770000000000003</c:v>
                </c:pt>
                <c:pt idx="1668">
                  <c:v>4.9909999999999997</c:v>
                </c:pt>
                <c:pt idx="1669">
                  <c:v>4.97</c:v>
                </c:pt>
                <c:pt idx="1670">
                  <c:v>4.8769999999999998</c:v>
                </c:pt>
                <c:pt idx="1671">
                  <c:v>4.8579999999999997</c:v>
                </c:pt>
                <c:pt idx="1672">
                  <c:v>4.851</c:v>
                </c:pt>
                <c:pt idx="1673">
                  <c:v>4.8239999999999998</c:v>
                </c:pt>
                <c:pt idx="1674">
                  <c:v>4.8419999999999996</c:v>
                </c:pt>
                <c:pt idx="1675">
                  <c:v>4.8520000000000003</c:v>
                </c:pt>
                <c:pt idx="1676">
                  <c:v>4.8140000000000001</c:v>
                </c:pt>
                <c:pt idx="1677">
                  <c:v>4.8140000000000001</c:v>
                </c:pt>
                <c:pt idx="1678">
                  <c:v>4.8159999999999998</c:v>
                </c:pt>
                <c:pt idx="1679">
                  <c:v>4.7530000000000001</c:v>
                </c:pt>
                <c:pt idx="1680">
                  <c:v>4.7380000000000004</c:v>
                </c:pt>
                <c:pt idx="1681">
                  <c:v>4.7350000000000003</c:v>
                </c:pt>
                <c:pt idx="1682">
                  <c:v>4.7389999999999999</c:v>
                </c:pt>
                <c:pt idx="1683">
                  <c:v>4.7350000000000003</c:v>
                </c:pt>
                <c:pt idx="1684">
                  <c:v>4.7329999999999997</c:v>
                </c:pt>
                <c:pt idx="1685">
                  <c:v>4.7249999999999996</c:v>
                </c:pt>
                <c:pt idx="1686">
                  <c:v>4.7380000000000004</c:v>
                </c:pt>
                <c:pt idx="1687">
                  <c:v>4.7329999999999997</c:v>
                </c:pt>
                <c:pt idx="1688">
                  <c:v>4.7380000000000004</c:v>
                </c:pt>
                <c:pt idx="1689">
                  <c:v>4.7060000000000004</c:v>
                </c:pt>
                <c:pt idx="1690">
                  <c:v>4.673</c:v>
                </c:pt>
                <c:pt idx="1691">
                  <c:v>4.6890000000000001</c:v>
                </c:pt>
                <c:pt idx="1692">
                  <c:v>4.71</c:v>
                </c:pt>
                <c:pt idx="1693">
                  <c:v>4.6689999999999996</c:v>
                </c:pt>
                <c:pt idx="1694">
                  <c:v>4.641</c:v>
                </c:pt>
                <c:pt idx="1695">
                  <c:v>4.57</c:v>
                </c:pt>
                <c:pt idx="1696">
                  <c:v>4.5529999999999999</c:v>
                </c:pt>
                <c:pt idx="1697">
                  <c:v>4.5430000000000001</c:v>
                </c:pt>
                <c:pt idx="1698">
                  <c:v>4.55</c:v>
                </c:pt>
                <c:pt idx="1699">
                  <c:v>4.508</c:v>
                </c:pt>
                <c:pt idx="1700">
                  <c:v>4.4489999999999998</c:v>
                </c:pt>
                <c:pt idx="1701">
                  <c:v>4.452</c:v>
                </c:pt>
                <c:pt idx="1702">
                  <c:v>4.4249999999999998</c:v>
                </c:pt>
                <c:pt idx="1703">
                  <c:v>4.3540000000000001</c:v>
                </c:pt>
                <c:pt idx="1704">
                  <c:v>4.3109999999999999</c:v>
                </c:pt>
                <c:pt idx="1705">
                  <c:v>4.2130000000000001</c:v>
                </c:pt>
                <c:pt idx="1706">
                  <c:v>4.1950000000000003</c:v>
                </c:pt>
                <c:pt idx="1707">
                  <c:v>4.2480000000000002</c:v>
                </c:pt>
                <c:pt idx="1708">
                  <c:v>4.3330000000000002</c:v>
                </c:pt>
                <c:pt idx="1709">
                  <c:v>4.3289999999999997</c:v>
                </c:pt>
                <c:pt idx="1710">
                  <c:v>4.343</c:v>
                </c:pt>
                <c:pt idx="1711">
                  <c:v>4.3339999999999996</c:v>
                </c:pt>
                <c:pt idx="1712">
                  <c:v>4.2089999999999996</c:v>
                </c:pt>
                <c:pt idx="1713">
                  <c:v>4.2300000000000004</c:v>
                </c:pt>
                <c:pt idx="1714">
                  <c:v>4.2969999999999997</c:v>
                </c:pt>
                <c:pt idx="1715">
                  <c:v>4.26</c:v>
                </c:pt>
                <c:pt idx="1716">
                  <c:v>4.2789999999999999</c:v>
                </c:pt>
                <c:pt idx="1717">
                  <c:v>4.2640000000000002</c:v>
                </c:pt>
                <c:pt idx="1718">
                  <c:v>4.3140000000000001</c:v>
                </c:pt>
                <c:pt idx="1719">
                  <c:v>4.3170000000000002</c:v>
                </c:pt>
                <c:pt idx="1720">
                  <c:v>4.3390000000000004</c:v>
                </c:pt>
                <c:pt idx="1721">
                  <c:v>4.3739999999999997</c:v>
                </c:pt>
                <c:pt idx="1722">
                  <c:v>4.3470000000000004</c:v>
                </c:pt>
                <c:pt idx="1723">
                  <c:v>4.4269999999999996</c:v>
                </c:pt>
                <c:pt idx="1724">
                  <c:v>4.431</c:v>
                </c:pt>
                <c:pt idx="1725">
                  <c:v>4.415</c:v>
                </c:pt>
                <c:pt idx="1726">
                  <c:v>4.4690000000000003</c:v>
                </c:pt>
                <c:pt idx="1727">
                  <c:v>4.5350000000000001</c:v>
                </c:pt>
                <c:pt idx="1728">
                  <c:v>4.6079999999999997</c:v>
                </c:pt>
                <c:pt idx="1729">
                  <c:v>4.5590000000000002</c:v>
                </c:pt>
                <c:pt idx="1730">
                  <c:v>4.5650000000000004</c:v>
                </c:pt>
                <c:pt idx="1731">
                  <c:v>4.5540000000000003</c:v>
                </c:pt>
                <c:pt idx="1732">
                  <c:v>4.5709999999999997</c:v>
                </c:pt>
                <c:pt idx="1733">
                  <c:v>4.6079999999999997</c:v>
                </c:pt>
                <c:pt idx="1734">
                  <c:v>4.6219999999999999</c:v>
                </c:pt>
                <c:pt idx="1735">
                  <c:v>4.6719999999999997</c:v>
                </c:pt>
                <c:pt idx="1736">
                  <c:v>4.7039999999999997</c:v>
                </c:pt>
                <c:pt idx="1737">
                  <c:v>4.6109999999999998</c:v>
                </c:pt>
                <c:pt idx="1738">
                  <c:v>4.5609999999999999</c:v>
                </c:pt>
                <c:pt idx="1739">
                  <c:v>4.5750000000000002</c:v>
                </c:pt>
                <c:pt idx="1740">
                  <c:v>4.5279999999999996</c:v>
                </c:pt>
                <c:pt idx="1741">
                  <c:v>4.5419999999999998</c:v>
                </c:pt>
                <c:pt idx="1742">
                  <c:v>4.57</c:v>
                </c:pt>
                <c:pt idx="1743">
                  <c:v>4.5810000000000004</c:v>
                </c:pt>
                <c:pt idx="1744">
                  <c:v>4.5739999999999998</c:v>
                </c:pt>
                <c:pt idx="1745">
                  <c:v>4.5579999999999998</c:v>
                </c:pt>
                <c:pt idx="1746">
                  <c:v>4.5330000000000004</c:v>
                </c:pt>
                <c:pt idx="1747">
                  <c:v>4.5019999999999998</c:v>
                </c:pt>
                <c:pt idx="1748">
                  <c:v>4.5209999999999999</c:v>
                </c:pt>
                <c:pt idx="1749">
                  <c:v>4.593</c:v>
                </c:pt>
                <c:pt idx="1750">
                  <c:v>4.7270000000000003</c:v>
                </c:pt>
                <c:pt idx="1751">
                  <c:v>4.6879999999999997</c:v>
                </c:pt>
                <c:pt idx="1752">
                  <c:v>4.5720000000000001</c:v>
                </c:pt>
                <c:pt idx="1753">
                  <c:v>4.5880000000000001</c:v>
                </c:pt>
                <c:pt idx="1754">
                  <c:v>4.6520000000000001</c:v>
                </c:pt>
                <c:pt idx="1755">
                  <c:v>4.726</c:v>
                </c:pt>
                <c:pt idx="1756">
                  <c:v>4.7910000000000004</c:v>
                </c:pt>
                <c:pt idx="1757">
                  <c:v>4.7990000000000004</c:v>
                </c:pt>
                <c:pt idx="1758">
                  <c:v>4.8490000000000002</c:v>
                </c:pt>
                <c:pt idx="1759">
                  <c:v>4.867</c:v>
                </c:pt>
                <c:pt idx="1760">
                  <c:v>4.9560000000000004</c:v>
                </c:pt>
                <c:pt idx="1761">
                  <c:v>4.9669999999999996</c:v>
                </c:pt>
                <c:pt idx="1762">
                  <c:v>4.9320000000000004</c:v>
                </c:pt>
                <c:pt idx="1763">
                  <c:v>4.9119999999999999</c:v>
                </c:pt>
                <c:pt idx="1764">
                  <c:v>4.968</c:v>
                </c:pt>
                <c:pt idx="1765">
                  <c:v>4.9420000000000002</c:v>
                </c:pt>
                <c:pt idx="1766">
                  <c:v>4.8520000000000003</c:v>
                </c:pt>
                <c:pt idx="1767">
                  <c:v>4.8540000000000001</c:v>
                </c:pt>
                <c:pt idx="1768">
                  <c:v>4.8570000000000002</c:v>
                </c:pt>
                <c:pt idx="1769">
                  <c:v>4.8499999999999996</c:v>
                </c:pt>
                <c:pt idx="1770">
                  <c:v>4.8600000000000003</c:v>
                </c:pt>
                <c:pt idx="1771">
                  <c:v>4.91</c:v>
                </c:pt>
                <c:pt idx="1772">
                  <c:v>4.9139999999999997</c:v>
                </c:pt>
                <c:pt idx="1773">
                  <c:v>4.8520000000000003</c:v>
                </c:pt>
                <c:pt idx="1774">
                  <c:v>4.87</c:v>
                </c:pt>
                <c:pt idx="1775">
                  <c:v>4.8460000000000001</c:v>
                </c:pt>
                <c:pt idx="1776">
                  <c:v>4.8159999999999998</c:v>
                </c:pt>
                <c:pt idx="1777">
                  <c:v>4.8079999999999998</c:v>
                </c:pt>
                <c:pt idx="1778">
                  <c:v>4.7830000000000004</c:v>
                </c:pt>
                <c:pt idx="1779">
                  <c:v>4.7439999999999998</c:v>
                </c:pt>
                <c:pt idx="1780">
                  <c:v>4.7510000000000003</c:v>
                </c:pt>
                <c:pt idx="1781">
                  <c:v>4.6859999999999999</c:v>
                </c:pt>
                <c:pt idx="1782">
                  <c:v>4.6589999999999998</c:v>
                </c:pt>
                <c:pt idx="1783">
                  <c:v>4.7050000000000001</c:v>
                </c:pt>
                <c:pt idx="1784">
                  <c:v>4.7869999999999999</c:v>
                </c:pt>
                <c:pt idx="1785">
                  <c:v>4.8209999999999997</c:v>
                </c:pt>
                <c:pt idx="1786">
                  <c:v>4.758</c:v>
                </c:pt>
                <c:pt idx="1787">
                  <c:v>4.7729999999999997</c:v>
                </c:pt>
                <c:pt idx="1788">
                  <c:v>4.7220000000000004</c:v>
                </c:pt>
                <c:pt idx="1789">
                  <c:v>4.7050000000000001</c:v>
                </c:pt>
                <c:pt idx="1790">
                  <c:v>4.6740000000000004</c:v>
                </c:pt>
                <c:pt idx="1791">
                  <c:v>4.6239999999999997</c:v>
                </c:pt>
                <c:pt idx="1792">
                  <c:v>4.6029999999999998</c:v>
                </c:pt>
                <c:pt idx="1793">
                  <c:v>4.5880000000000001</c:v>
                </c:pt>
                <c:pt idx="1794">
                  <c:v>4.5380000000000003</c:v>
                </c:pt>
                <c:pt idx="1795">
                  <c:v>4.5679999999999996</c:v>
                </c:pt>
                <c:pt idx="1796">
                  <c:v>4.577</c:v>
                </c:pt>
                <c:pt idx="1797">
                  <c:v>4.5250000000000004</c:v>
                </c:pt>
                <c:pt idx="1798">
                  <c:v>4.5119999999999996</c:v>
                </c:pt>
                <c:pt idx="1799">
                  <c:v>4.4859999999999998</c:v>
                </c:pt>
                <c:pt idx="1800">
                  <c:v>4.5039999999999996</c:v>
                </c:pt>
                <c:pt idx="1801">
                  <c:v>4.5170000000000003</c:v>
                </c:pt>
                <c:pt idx="1802">
                  <c:v>4.4939999999999998</c:v>
                </c:pt>
                <c:pt idx="1803">
                  <c:v>4.4820000000000002</c:v>
                </c:pt>
                <c:pt idx="1804">
                  <c:v>4.4960000000000004</c:v>
                </c:pt>
                <c:pt idx="1805">
                  <c:v>4.476</c:v>
                </c:pt>
                <c:pt idx="1806">
                  <c:v>4.4029999999999996</c:v>
                </c:pt>
                <c:pt idx="1807">
                  <c:v>4.4000000000000004</c:v>
                </c:pt>
                <c:pt idx="1808">
                  <c:v>4.3780000000000001</c:v>
                </c:pt>
                <c:pt idx="1809">
                  <c:v>4.3920000000000003</c:v>
                </c:pt>
                <c:pt idx="1810">
                  <c:v>4.4039999999999999</c:v>
                </c:pt>
                <c:pt idx="1811">
                  <c:v>4.4329999999999998</c:v>
                </c:pt>
                <c:pt idx="1812">
                  <c:v>4.3979999999999997</c:v>
                </c:pt>
                <c:pt idx="1813">
                  <c:v>4.4580000000000002</c:v>
                </c:pt>
                <c:pt idx="1814">
                  <c:v>4.4569999999999999</c:v>
                </c:pt>
                <c:pt idx="1815">
                  <c:v>4.4710000000000001</c:v>
                </c:pt>
                <c:pt idx="1816">
                  <c:v>4.46</c:v>
                </c:pt>
                <c:pt idx="1817">
                  <c:v>4.4660000000000002</c:v>
                </c:pt>
                <c:pt idx="1818">
                  <c:v>4.43</c:v>
                </c:pt>
                <c:pt idx="1819">
                  <c:v>4.423</c:v>
                </c:pt>
                <c:pt idx="1820">
                  <c:v>4.4119999999999999</c:v>
                </c:pt>
                <c:pt idx="1821">
                  <c:v>4.3499999999999996</c:v>
                </c:pt>
                <c:pt idx="1822">
                  <c:v>4.3959999999999999</c:v>
                </c:pt>
                <c:pt idx="1823">
                  <c:v>4.4000000000000004</c:v>
                </c:pt>
                <c:pt idx="1824">
                  <c:v>4.4009999999999998</c:v>
                </c:pt>
                <c:pt idx="1825">
                  <c:v>4.4130000000000003</c:v>
                </c:pt>
                <c:pt idx="1826">
                  <c:v>4.4530000000000003</c:v>
                </c:pt>
                <c:pt idx="1827">
                  <c:v>4.524</c:v>
                </c:pt>
                <c:pt idx="1828">
                  <c:v>4.516</c:v>
                </c:pt>
                <c:pt idx="1829">
                  <c:v>4.4989999999999997</c:v>
                </c:pt>
                <c:pt idx="1830">
                  <c:v>4.4130000000000003</c:v>
                </c:pt>
                <c:pt idx="1831">
                  <c:v>4.3550000000000004</c:v>
                </c:pt>
                <c:pt idx="1832">
                  <c:v>4.343</c:v>
                </c:pt>
                <c:pt idx="1833">
                  <c:v>4.3140000000000001</c:v>
                </c:pt>
                <c:pt idx="1834">
                  <c:v>4.2919999999999998</c:v>
                </c:pt>
                <c:pt idx="1835">
                  <c:v>4.2480000000000002</c:v>
                </c:pt>
                <c:pt idx="1836">
                  <c:v>4.2830000000000004</c:v>
                </c:pt>
                <c:pt idx="1837">
                  <c:v>4.3010000000000002</c:v>
                </c:pt>
                <c:pt idx="1838">
                  <c:v>4.2480000000000002</c:v>
                </c:pt>
                <c:pt idx="1839">
                  <c:v>4.2709999999999999</c:v>
                </c:pt>
                <c:pt idx="1840">
                  <c:v>4.2439999999999998</c:v>
                </c:pt>
                <c:pt idx="1841">
                  <c:v>4.2359999999999998</c:v>
                </c:pt>
                <c:pt idx="1842">
                  <c:v>4.258</c:v>
                </c:pt>
                <c:pt idx="1843">
                  <c:v>4.298</c:v>
                </c:pt>
                <c:pt idx="1844">
                  <c:v>4.3339999999999996</c:v>
                </c:pt>
                <c:pt idx="1845">
                  <c:v>4.2720000000000002</c:v>
                </c:pt>
                <c:pt idx="1846">
                  <c:v>4.2549999999999999</c:v>
                </c:pt>
                <c:pt idx="1847">
                  <c:v>4.26</c:v>
                </c:pt>
                <c:pt idx="1848">
                  <c:v>4.1660000000000004</c:v>
                </c:pt>
                <c:pt idx="1849">
                  <c:v>4.1829999999999998</c:v>
                </c:pt>
                <c:pt idx="1850">
                  <c:v>4.1379999999999999</c:v>
                </c:pt>
                <c:pt idx="1851">
                  <c:v>4.09</c:v>
                </c:pt>
                <c:pt idx="1852">
                  <c:v>4.04</c:v>
                </c:pt>
                <c:pt idx="1853">
                  <c:v>4.0590000000000002</c:v>
                </c:pt>
                <c:pt idx="1854">
                  <c:v>4.0140000000000002</c:v>
                </c:pt>
                <c:pt idx="1855">
                  <c:v>4.0270000000000001</c:v>
                </c:pt>
                <c:pt idx="1856">
                  <c:v>4.0229999999999997</c:v>
                </c:pt>
                <c:pt idx="1857">
                  <c:v>3.9950000000000001</c:v>
                </c:pt>
                <c:pt idx="1858">
                  <c:v>4.04</c:v>
                </c:pt>
                <c:pt idx="1859">
                  <c:v>4.0149999999999997</c:v>
                </c:pt>
                <c:pt idx="1860">
                  <c:v>4.0339999999999998</c:v>
                </c:pt>
                <c:pt idx="1861">
                  <c:v>4.0149999999999997</c:v>
                </c:pt>
                <c:pt idx="1862">
                  <c:v>4.0060000000000002</c:v>
                </c:pt>
                <c:pt idx="1863">
                  <c:v>4.0199999999999996</c:v>
                </c:pt>
                <c:pt idx="1864">
                  <c:v>4.0289999999999999</c:v>
                </c:pt>
                <c:pt idx="1865">
                  <c:v>4.0739999999999998</c:v>
                </c:pt>
                <c:pt idx="1866">
                  <c:v>4.0380000000000003</c:v>
                </c:pt>
                <c:pt idx="1867">
                  <c:v>3.9660000000000002</c:v>
                </c:pt>
                <c:pt idx="1868">
                  <c:v>3.976</c:v>
                </c:pt>
                <c:pt idx="1869">
                  <c:v>3.948</c:v>
                </c:pt>
                <c:pt idx="1870">
                  <c:v>3.9630000000000001</c:v>
                </c:pt>
                <c:pt idx="1871">
                  <c:v>3.9409999999999998</c:v>
                </c:pt>
                <c:pt idx="1872">
                  <c:v>3.9279999999999999</c:v>
                </c:pt>
                <c:pt idx="1873">
                  <c:v>3.9319999999999999</c:v>
                </c:pt>
                <c:pt idx="1874">
                  <c:v>3.91</c:v>
                </c:pt>
                <c:pt idx="1875">
                  <c:v>3.879</c:v>
                </c:pt>
                <c:pt idx="1876">
                  <c:v>3.8879999999999999</c:v>
                </c:pt>
                <c:pt idx="1877">
                  <c:v>3.8210000000000002</c:v>
                </c:pt>
                <c:pt idx="1878">
                  <c:v>3.8679999999999999</c:v>
                </c:pt>
                <c:pt idx="1879">
                  <c:v>3.8359999999999999</c:v>
                </c:pt>
                <c:pt idx="1880">
                  <c:v>3.8010000000000002</c:v>
                </c:pt>
                <c:pt idx="1881">
                  <c:v>3.778</c:v>
                </c:pt>
                <c:pt idx="1882">
                  <c:v>3.8039999999999998</c:v>
                </c:pt>
                <c:pt idx="1883">
                  <c:v>3.8149999999999999</c:v>
                </c:pt>
                <c:pt idx="1884">
                  <c:v>3.8159999999999998</c:v>
                </c:pt>
                <c:pt idx="1885">
                  <c:v>3.8479999999999999</c:v>
                </c:pt>
                <c:pt idx="1886">
                  <c:v>3.83</c:v>
                </c:pt>
                <c:pt idx="1887">
                  <c:v>3.7650000000000001</c:v>
                </c:pt>
                <c:pt idx="1888">
                  <c:v>3.76</c:v>
                </c:pt>
                <c:pt idx="1889">
                  <c:v>3.7839999999999998</c:v>
                </c:pt>
                <c:pt idx="1890">
                  <c:v>3.8050000000000002</c:v>
                </c:pt>
                <c:pt idx="1891">
                  <c:v>3.74</c:v>
                </c:pt>
                <c:pt idx="1892">
                  <c:v>3.7029999999999998</c:v>
                </c:pt>
                <c:pt idx="1893">
                  <c:v>3.67</c:v>
                </c:pt>
                <c:pt idx="1894">
                  <c:v>3.6040000000000001</c:v>
                </c:pt>
                <c:pt idx="1895">
                  <c:v>3.605</c:v>
                </c:pt>
                <c:pt idx="1896">
                  <c:v>3.569</c:v>
                </c:pt>
                <c:pt idx="1897">
                  <c:v>3.5190000000000001</c:v>
                </c:pt>
                <c:pt idx="1898">
                  <c:v>3.4609999999999999</c:v>
                </c:pt>
                <c:pt idx="1899">
                  <c:v>3.456</c:v>
                </c:pt>
                <c:pt idx="1900">
                  <c:v>3.4649999999999999</c:v>
                </c:pt>
                <c:pt idx="1901">
                  <c:v>3.4620000000000002</c:v>
                </c:pt>
                <c:pt idx="1902">
                  <c:v>3.4249999999999998</c:v>
                </c:pt>
                <c:pt idx="1903">
                  <c:v>3.44</c:v>
                </c:pt>
                <c:pt idx="1904">
                  <c:v>3.4489999999999998</c:v>
                </c:pt>
                <c:pt idx="1905">
                  <c:v>3.4809999999999999</c:v>
                </c:pt>
                <c:pt idx="1906">
                  <c:v>3.4849999999999999</c:v>
                </c:pt>
                <c:pt idx="1907">
                  <c:v>3.5</c:v>
                </c:pt>
                <c:pt idx="1908">
                  <c:v>3.431</c:v>
                </c:pt>
                <c:pt idx="1909">
                  <c:v>3.391</c:v>
                </c:pt>
                <c:pt idx="1910">
                  <c:v>3.4049999999999998</c:v>
                </c:pt>
                <c:pt idx="1911">
                  <c:v>3.3690000000000002</c:v>
                </c:pt>
                <c:pt idx="1912">
                  <c:v>3.3650000000000002</c:v>
                </c:pt>
                <c:pt idx="1913">
                  <c:v>3.403</c:v>
                </c:pt>
                <c:pt idx="1914">
                  <c:v>3.3940000000000001</c:v>
                </c:pt>
                <c:pt idx="1915">
                  <c:v>3.4129999999999998</c:v>
                </c:pt>
                <c:pt idx="1916">
                  <c:v>3.4609999999999999</c:v>
                </c:pt>
                <c:pt idx="1917">
                  <c:v>3.4529999999999998</c:v>
                </c:pt>
                <c:pt idx="1918">
                  <c:v>3.4079999999999999</c:v>
                </c:pt>
                <c:pt idx="1919">
                  <c:v>3.3639999999999999</c:v>
                </c:pt>
                <c:pt idx="1920">
                  <c:v>3.3690000000000002</c:v>
                </c:pt>
                <c:pt idx="1921">
                  <c:v>3.4079999999999999</c:v>
                </c:pt>
                <c:pt idx="1922">
                  <c:v>3.452</c:v>
                </c:pt>
                <c:pt idx="1923">
                  <c:v>3.4569999999999999</c:v>
                </c:pt>
                <c:pt idx="1924">
                  <c:v>3.57</c:v>
                </c:pt>
                <c:pt idx="1925">
                  <c:v>3.617</c:v>
                </c:pt>
                <c:pt idx="1926">
                  <c:v>3.766</c:v>
                </c:pt>
                <c:pt idx="1927">
                  <c:v>3.8359999999999999</c:v>
                </c:pt>
                <c:pt idx="1928">
                  <c:v>3.7679999999999998</c:v>
                </c:pt>
                <c:pt idx="1929">
                  <c:v>3.7869999999999999</c:v>
                </c:pt>
                <c:pt idx="1930">
                  <c:v>3.734</c:v>
                </c:pt>
                <c:pt idx="1931">
                  <c:v>3.8410000000000002</c:v>
                </c:pt>
                <c:pt idx="1932">
                  <c:v>3.9630000000000001</c:v>
                </c:pt>
                <c:pt idx="1933">
                  <c:v>3.8889999999999998</c:v>
                </c:pt>
                <c:pt idx="1934">
                  <c:v>3.931</c:v>
                </c:pt>
                <c:pt idx="1935">
                  <c:v>3.9929999999999999</c:v>
                </c:pt>
                <c:pt idx="1936">
                  <c:v>3.9180000000000001</c:v>
                </c:pt>
                <c:pt idx="1937">
                  <c:v>3.9049999999999998</c:v>
                </c:pt>
                <c:pt idx="1938">
                  <c:v>3.9369999999999998</c:v>
                </c:pt>
                <c:pt idx="1939">
                  <c:v>3.968</c:v>
                </c:pt>
                <c:pt idx="1940">
                  <c:v>3.9590000000000001</c:v>
                </c:pt>
                <c:pt idx="1941">
                  <c:v>3.93</c:v>
                </c:pt>
                <c:pt idx="1942">
                  <c:v>3.8959999999999999</c:v>
                </c:pt>
                <c:pt idx="1943">
                  <c:v>3.91</c:v>
                </c:pt>
                <c:pt idx="1944">
                  <c:v>3.8410000000000002</c:v>
                </c:pt>
                <c:pt idx="1945">
                  <c:v>3.8170000000000002</c:v>
                </c:pt>
                <c:pt idx="1946">
                  <c:v>3.87</c:v>
                </c:pt>
                <c:pt idx="1947">
                  <c:v>4.0030000000000001</c:v>
                </c:pt>
                <c:pt idx="1948">
                  <c:v>4.0229999999999997</c:v>
                </c:pt>
                <c:pt idx="1949">
                  <c:v>4.0750000000000002</c:v>
                </c:pt>
                <c:pt idx="1950">
                  <c:v>4.0599999999999996</c:v>
                </c:pt>
                <c:pt idx="1951">
                  <c:v>4.0229999999999997</c:v>
                </c:pt>
                <c:pt idx="1952">
                  <c:v>4.07</c:v>
                </c:pt>
                <c:pt idx="1953">
                  <c:v>4.1189999999999998</c:v>
                </c:pt>
                <c:pt idx="1954">
                  <c:v>4.165</c:v>
                </c:pt>
                <c:pt idx="1955">
                  <c:v>4.2610000000000001</c:v>
                </c:pt>
                <c:pt idx="1956">
                  <c:v>4.4160000000000004</c:v>
                </c:pt>
                <c:pt idx="1957">
                  <c:v>4.3630000000000004</c:v>
                </c:pt>
                <c:pt idx="1958">
                  <c:v>4.3819999999999997</c:v>
                </c:pt>
                <c:pt idx="1959">
                  <c:v>4.5060000000000002</c:v>
                </c:pt>
                <c:pt idx="1960">
                  <c:v>4.4569999999999999</c:v>
                </c:pt>
                <c:pt idx="1961">
                  <c:v>4.452</c:v>
                </c:pt>
                <c:pt idx="1962">
                  <c:v>4.4169999999999998</c:v>
                </c:pt>
                <c:pt idx="1963">
                  <c:v>4.3789999999999996</c:v>
                </c:pt>
                <c:pt idx="1964">
                  <c:v>4.375</c:v>
                </c:pt>
                <c:pt idx="1965">
                  <c:v>4.444</c:v>
                </c:pt>
                <c:pt idx="1966">
                  <c:v>4.4480000000000004</c:v>
                </c:pt>
                <c:pt idx="1967">
                  <c:v>4.3769999999999998</c:v>
                </c:pt>
                <c:pt idx="1968">
                  <c:v>4.3520000000000003</c:v>
                </c:pt>
                <c:pt idx="1969">
                  <c:v>4.4880000000000004</c:v>
                </c:pt>
                <c:pt idx="1970">
                  <c:v>4.3860000000000001</c:v>
                </c:pt>
                <c:pt idx="1971">
                  <c:v>4.3600000000000003</c:v>
                </c:pt>
                <c:pt idx="1972">
                  <c:v>4.3479999999999999</c:v>
                </c:pt>
                <c:pt idx="1973">
                  <c:v>4.335</c:v>
                </c:pt>
                <c:pt idx="1974">
                  <c:v>4.2510000000000003</c:v>
                </c:pt>
                <c:pt idx="1975">
                  <c:v>4.242</c:v>
                </c:pt>
                <c:pt idx="1976">
                  <c:v>4.1369999999999996</c:v>
                </c:pt>
                <c:pt idx="1977">
                  <c:v>4.12</c:v>
                </c:pt>
                <c:pt idx="1978">
                  <c:v>4.0620000000000003</c:v>
                </c:pt>
                <c:pt idx="1979">
                  <c:v>4.0830000000000002</c:v>
                </c:pt>
                <c:pt idx="1980">
                  <c:v>4.149</c:v>
                </c:pt>
                <c:pt idx="1981">
                  <c:v>4.2140000000000004</c:v>
                </c:pt>
                <c:pt idx="1982">
                  <c:v>4.2569999999999997</c:v>
                </c:pt>
                <c:pt idx="1983">
                  <c:v>4.3259999999999996</c:v>
                </c:pt>
                <c:pt idx="1984">
                  <c:v>4.2519999999999998</c:v>
                </c:pt>
                <c:pt idx="1985">
                  <c:v>4.2190000000000003</c:v>
                </c:pt>
                <c:pt idx="1986">
                  <c:v>4.2389999999999999</c:v>
                </c:pt>
                <c:pt idx="1987">
                  <c:v>4.2080000000000002</c:v>
                </c:pt>
                <c:pt idx="1988">
                  <c:v>4.1849999999999996</c:v>
                </c:pt>
                <c:pt idx="1989">
                  <c:v>4.2549999999999999</c:v>
                </c:pt>
                <c:pt idx="1990">
                  <c:v>4.242</c:v>
                </c:pt>
                <c:pt idx="1991">
                  <c:v>4.2</c:v>
                </c:pt>
                <c:pt idx="1992">
                  <c:v>4.1970000000000001</c:v>
                </c:pt>
                <c:pt idx="1993">
                  <c:v>4.1790000000000003</c:v>
                </c:pt>
                <c:pt idx="1994">
                  <c:v>4.2359999999999998</c:v>
                </c:pt>
                <c:pt idx="1995">
                  <c:v>4.1749999999999998</c:v>
                </c:pt>
                <c:pt idx="1996">
                  <c:v>4.1500000000000004</c:v>
                </c:pt>
                <c:pt idx="1997">
                  <c:v>4.1109999999999998</c:v>
                </c:pt>
                <c:pt idx="1998">
                  <c:v>4.157</c:v>
                </c:pt>
                <c:pt idx="1999">
                  <c:v>4.1269999999999998</c:v>
                </c:pt>
                <c:pt idx="2000">
                  <c:v>4.1230000000000002</c:v>
                </c:pt>
                <c:pt idx="2001">
                  <c:v>4.1050000000000004</c:v>
                </c:pt>
                <c:pt idx="2002">
                  <c:v>4.0919999999999996</c:v>
                </c:pt>
                <c:pt idx="2003">
                  <c:v>4.0439999999999996</c:v>
                </c:pt>
                <c:pt idx="2004">
                  <c:v>4.0039999999999996</c:v>
                </c:pt>
                <c:pt idx="2005">
                  <c:v>4.016</c:v>
                </c:pt>
                <c:pt idx="2006">
                  <c:v>3.9569999999999999</c:v>
                </c:pt>
                <c:pt idx="2007">
                  <c:v>3.919</c:v>
                </c:pt>
                <c:pt idx="2008">
                  <c:v>3.94</c:v>
                </c:pt>
                <c:pt idx="2009">
                  <c:v>3.9929999999999999</c:v>
                </c:pt>
                <c:pt idx="2010">
                  <c:v>3.9870000000000001</c:v>
                </c:pt>
                <c:pt idx="2011">
                  <c:v>3.9369999999999998</c:v>
                </c:pt>
                <c:pt idx="2012">
                  <c:v>3.8849999999999998</c:v>
                </c:pt>
                <c:pt idx="2013">
                  <c:v>3.8879999999999999</c:v>
                </c:pt>
                <c:pt idx="2014">
                  <c:v>3.883</c:v>
                </c:pt>
                <c:pt idx="2015">
                  <c:v>3.9420000000000002</c:v>
                </c:pt>
                <c:pt idx="2016">
                  <c:v>4.0549999999999997</c:v>
                </c:pt>
                <c:pt idx="2017">
                  <c:v>4.1159999999999997</c:v>
                </c:pt>
                <c:pt idx="2018">
                  <c:v>4.16</c:v>
                </c:pt>
                <c:pt idx="2019">
                  <c:v>4.2030000000000003</c:v>
                </c:pt>
                <c:pt idx="2020">
                  <c:v>4.3029999999999999</c:v>
                </c:pt>
                <c:pt idx="2021">
                  <c:v>4.2510000000000003</c:v>
                </c:pt>
                <c:pt idx="2022">
                  <c:v>4.226</c:v>
                </c:pt>
                <c:pt idx="2023">
                  <c:v>4.1669999999999998</c:v>
                </c:pt>
                <c:pt idx="2024">
                  <c:v>4.2370000000000001</c:v>
                </c:pt>
                <c:pt idx="2025">
                  <c:v>4.2450000000000001</c:v>
                </c:pt>
                <c:pt idx="2026">
                  <c:v>4.1840000000000002</c:v>
                </c:pt>
                <c:pt idx="2027">
                  <c:v>4.17</c:v>
                </c:pt>
                <c:pt idx="2028">
                  <c:v>4.3570000000000002</c:v>
                </c:pt>
                <c:pt idx="2029">
                  <c:v>4.476</c:v>
                </c:pt>
                <c:pt idx="2030">
                  <c:v>4.4690000000000003</c:v>
                </c:pt>
                <c:pt idx="2031">
                  <c:v>4.4279999999999999</c:v>
                </c:pt>
                <c:pt idx="2032">
                  <c:v>4.3849999999999998</c:v>
                </c:pt>
                <c:pt idx="2033">
                  <c:v>4.2990000000000004</c:v>
                </c:pt>
                <c:pt idx="2034">
                  <c:v>4.2480000000000002</c:v>
                </c:pt>
                <c:pt idx="2035">
                  <c:v>4.3680000000000003</c:v>
                </c:pt>
                <c:pt idx="2036">
                  <c:v>4.3250000000000002</c:v>
                </c:pt>
                <c:pt idx="2037">
                  <c:v>4.359</c:v>
                </c:pt>
                <c:pt idx="2038">
                  <c:v>4.3099999999999996</c:v>
                </c:pt>
                <c:pt idx="2039">
                  <c:v>4.3079999999999998</c:v>
                </c:pt>
                <c:pt idx="2040">
                  <c:v>4.415</c:v>
                </c:pt>
                <c:pt idx="2041">
                  <c:v>4.391</c:v>
                </c:pt>
                <c:pt idx="2042">
                  <c:v>4.3940000000000001</c:v>
                </c:pt>
                <c:pt idx="2043">
                  <c:v>4.327</c:v>
                </c:pt>
                <c:pt idx="2044">
                  <c:v>4.43</c:v>
                </c:pt>
                <c:pt idx="2045">
                  <c:v>4.3869999999999996</c:v>
                </c:pt>
                <c:pt idx="2046">
                  <c:v>4.4340000000000002</c:v>
                </c:pt>
                <c:pt idx="2047">
                  <c:v>4.45</c:v>
                </c:pt>
                <c:pt idx="2048">
                  <c:v>4.4009999999999998</c:v>
                </c:pt>
                <c:pt idx="2049">
                  <c:v>4.4050000000000002</c:v>
                </c:pt>
                <c:pt idx="2050">
                  <c:v>4.3540000000000001</c:v>
                </c:pt>
                <c:pt idx="2051">
                  <c:v>4.3739999999999997</c:v>
                </c:pt>
                <c:pt idx="2052">
                  <c:v>4.3869999999999996</c:v>
                </c:pt>
                <c:pt idx="2053">
                  <c:v>4.3780000000000001</c:v>
                </c:pt>
                <c:pt idx="2054">
                  <c:v>4.3879999999999999</c:v>
                </c:pt>
                <c:pt idx="2055">
                  <c:v>4.4359999999999999</c:v>
                </c:pt>
                <c:pt idx="2056">
                  <c:v>4.4409999999999998</c:v>
                </c:pt>
                <c:pt idx="2057">
                  <c:v>4.4649999999999999</c:v>
                </c:pt>
                <c:pt idx="2058">
                  <c:v>4.4729999999999999</c:v>
                </c:pt>
                <c:pt idx="2059">
                  <c:v>4.5359999999999996</c:v>
                </c:pt>
                <c:pt idx="2060">
                  <c:v>4.5880000000000001</c:v>
                </c:pt>
                <c:pt idx="2061">
                  <c:v>4.6159999999999997</c:v>
                </c:pt>
                <c:pt idx="2062">
                  <c:v>4.6900000000000004</c:v>
                </c:pt>
                <c:pt idx="2063">
                  <c:v>4.7469999999999999</c:v>
                </c:pt>
                <c:pt idx="2064">
                  <c:v>4.7469999999999999</c:v>
                </c:pt>
                <c:pt idx="2065">
                  <c:v>4.8099999999999996</c:v>
                </c:pt>
                <c:pt idx="2066">
                  <c:v>4.8109999999999999</c:v>
                </c:pt>
                <c:pt idx="2067">
                  <c:v>4.7709999999999999</c:v>
                </c:pt>
                <c:pt idx="2068">
                  <c:v>4.7699999999999996</c:v>
                </c:pt>
                <c:pt idx="2069">
                  <c:v>4.7530000000000001</c:v>
                </c:pt>
                <c:pt idx="2070">
                  <c:v>4.7629999999999999</c:v>
                </c:pt>
                <c:pt idx="2071">
                  <c:v>4.79</c:v>
                </c:pt>
                <c:pt idx="2072">
                  <c:v>4.75</c:v>
                </c:pt>
                <c:pt idx="2073">
                  <c:v>4.7030000000000003</c:v>
                </c:pt>
                <c:pt idx="2074">
                  <c:v>4.7489999999999997</c:v>
                </c:pt>
                <c:pt idx="2075">
                  <c:v>4.7320000000000002</c:v>
                </c:pt>
                <c:pt idx="2076">
                  <c:v>4.7610000000000001</c:v>
                </c:pt>
                <c:pt idx="2077">
                  <c:v>4.7770000000000001</c:v>
                </c:pt>
                <c:pt idx="2078">
                  <c:v>4.7830000000000004</c:v>
                </c:pt>
                <c:pt idx="2079">
                  <c:v>4.798</c:v>
                </c:pt>
                <c:pt idx="2080">
                  <c:v>4.8289999999999997</c:v>
                </c:pt>
                <c:pt idx="2081">
                  <c:v>4.8230000000000004</c:v>
                </c:pt>
                <c:pt idx="2082">
                  <c:v>4.7649999999999997</c:v>
                </c:pt>
                <c:pt idx="2083">
                  <c:v>4.7649999999999997</c:v>
                </c:pt>
                <c:pt idx="2084">
                  <c:v>4.7270000000000003</c:v>
                </c:pt>
                <c:pt idx="2085">
                  <c:v>4.6879999999999997</c:v>
                </c:pt>
                <c:pt idx="2086">
                  <c:v>4.6040000000000001</c:v>
                </c:pt>
                <c:pt idx="2087">
                  <c:v>4.6269999999999998</c:v>
                </c:pt>
                <c:pt idx="2088">
                  <c:v>4.5659999999999998</c:v>
                </c:pt>
                <c:pt idx="2089">
                  <c:v>4.6079999999999997</c:v>
                </c:pt>
                <c:pt idx="2090">
                  <c:v>4.5910000000000002</c:v>
                </c:pt>
                <c:pt idx="2091">
                  <c:v>4.6040000000000001</c:v>
                </c:pt>
                <c:pt idx="2092">
                  <c:v>4.6020000000000003</c:v>
                </c:pt>
                <c:pt idx="2093">
                  <c:v>4.6059999999999999</c:v>
                </c:pt>
                <c:pt idx="2094">
                  <c:v>4.5960000000000001</c:v>
                </c:pt>
                <c:pt idx="2095">
                  <c:v>4.5570000000000004</c:v>
                </c:pt>
                <c:pt idx="2096">
                  <c:v>4.5439999999999996</c:v>
                </c:pt>
                <c:pt idx="2097">
                  <c:v>4.5579999999999998</c:v>
                </c:pt>
                <c:pt idx="2098">
                  <c:v>4.5460000000000003</c:v>
                </c:pt>
                <c:pt idx="2099">
                  <c:v>4.5439999999999996</c:v>
                </c:pt>
                <c:pt idx="2100">
                  <c:v>4.5739999999999998</c:v>
                </c:pt>
                <c:pt idx="2101">
                  <c:v>4.5999999999999996</c:v>
                </c:pt>
                <c:pt idx="2102">
                  <c:v>4.6189999999999998</c:v>
                </c:pt>
                <c:pt idx="2103">
                  <c:v>4.6159999999999997</c:v>
                </c:pt>
                <c:pt idx="2104">
                  <c:v>4.6559999999999997</c:v>
                </c:pt>
                <c:pt idx="2105">
                  <c:v>4.673</c:v>
                </c:pt>
                <c:pt idx="2106">
                  <c:v>4.758</c:v>
                </c:pt>
                <c:pt idx="2107">
                  <c:v>4.7560000000000002</c:v>
                </c:pt>
                <c:pt idx="2108">
                  <c:v>4.774</c:v>
                </c:pt>
                <c:pt idx="2109">
                  <c:v>4.7869999999999999</c:v>
                </c:pt>
                <c:pt idx="2110">
                  <c:v>4.7190000000000003</c:v>
                </c:pt>
                <c:pt idx="2111">
                  <c:v>4.7169999999999996</c:v>
                </c:pt>
                <c:pt idx="2112">
                  <c:v>4.742</c:v>
                </c:pt>
                <c:pt idx="2113">
                  <c:v>4.718</c:v>
                </c:pt>
                <c:pt idx="2114">
                  <c:v>4.74</c:v>
                </c:pt>
                <c:pt idx="2115">
                  <c:v>4.7080000000000002</c:v>
                </c:pt>
                <c:pt idx="2116">
                  <c:v>4.7670000000000003</c:v>
                </c:pt>
                <c:pt idx="2117">
                  <c:v>4.7619999999999996</c:v>
                </c:pt>
                <c:pt idx="2118">
                  <c:v>4.7489999999999997</c:v>
                </c:pt>
                <c:pt idx="2119">
                  <c:v>4.7530000000000001</c:v>
                </c:pt>
                <c:pt idx="2120">
                  <c:v>4.7370000000000001</c:v>
                </c:pt>
                <c:pt idx="2121">
                  <c:v>4.7069999999999999</c:v>
                </c:pt>
                <c:pt idx="2122">
                  <c:v>4.6900000000000004</c:v>
                </c:pt>
                <c:pt idx="2123">
                  <c:v>4.68</c:v>
                </c:pt>
                <c:pt idx="2124">
                  <c:v>4.7060000000000004</c:v>
                </c:pt>
                <c:pt idx="2125">
                  <c:v>4.7119999999999997</c:v>
                </c:pt>
                <c:pt idx="2126">
                  <c:v>4.7300000000000004</c:v>
                </c:pt>
                <c:pt idx="2127">
                  <c:v>4.7279999999999998</c:v>
                </c:pt>
                <c:pt idx="2128">
                  <c:v>4.726</c:v>
                </c:pt>
                <c:pt idx="2129">
                  <c:v>4.67</c:v>
                </c:pt>
                <c:pt idx="2130">
                  <c:v>4.6879999999999997</c:v>
                </c:pt>
                <c:pt idx="2131">
                  <c:v>4.6790000000000003</c:v>
                </c:pt>
                <c:pt idx="2132">
                  <c:v>4.7009999999999996</c:v>
                </c:pt>
                <c:pt idx="2133">
                  <c:v>4.7</c:v>
                </c:pt>
                <c:pt idx="2134">
                  <c:v>4.6950000000000003</c:v>
                </c:pt>
                <c:pt idx="2135">
                  <c:v>4.6829999999999998</c:v>
                </c:pt>
                <c:pt idx="2136">
                  <c:v>4.6390000000000002</c:v>
                </c:pt>
                <c:pt idx="2137">
                  <c:v>4.59</c:v>
                </c:pt>
                <c:pt idx="2138">
                  <c:v>4.6029999999999998</c:v>
                </c:pt>
                <c:pt idx="2139">
                  <c:v>4.63</c:v>
                </c:pt>
                <c:pt idx="2140">
                  <c:v>4.6340000000000003</c:v>
                </c:pt>
                <c:pt idx="2141">
                  <c:v>4.63</c:v>
                </c:pt>
                <c:pt idx="2142">
                  <c:v>4.6150000000000002</c:v>
                </c:pt>
                <c:pt idx="2143">
                  <c:v>4.6029999999999998</c:v>
                </c:pt>
                <c:pt idx="2144">
                  <c:v>4.6280000000000001</c:v>
                </c:pt>
                <c:pt idx="2145">
                  <c:v>4.6029999999999998</c:v>
                </c:pt>
                <c:pt idx="2146">
                  <c:v>4.585</c:v>
                </c:pt>
                <c:pt idx="2147">
                  <c:v>4.6059999999999999</c:v>
                </c:pt>
                <c:pt idx="2148">
                  <c:v>4.5590000000000002</c:v>
                </c:pt>
                <c:pt idx="2149">
                  <c:v>4.5540000000000003</c:v>
                </c:pt>
                <c:pt idx="2150">
                  <c:v>4.5330000000000004</c:v>
                </c:pt>
                <c:pt idx="2151">
                  <c:v>4.5410000000000004</c:v>
                </c:pt>
                <c:pt idx="2152">
                  <c:v>4.5659999999999998</c:v>
                </c:pt>
                <c:pt idx="2153">
                  <c:v>4.5659999999999998</c:v>
                </c:pt>
                <c:pt idx="2154">
                  <c:v>4.5830000000000002</c:v>
                </c:pt>
                <c:pt idx="2155">
                  <c:v>4.5709999999999997</c:v>
                </c:pt>
                <c:pt idx="2156">
                  <c:v>4.5270000000000001</c:v>
                </c:pt>
                <c:pt idx="2157">
                  <c:v>4.54</c:v>
                </c:pt>
                <c:pt idx="2158">
                  <c:v>4.5350000000000001</c:v>
                </c:pt>
                <c:pt idx="2159">
                  <c:v>4.5339999999999998</c:v>
                </c:pt>
                <c:pt idx="2160">
                  <c:v>4.5209999999999999</c:v>
                </c:pt>
                <c:pt idx="2161">
                  <c:v>4.5330000000000004</c:v>
                </c:pt>
                <c:pt idx="2162">
                  <c:v>4.5549999999999997</c:v>
                </c:pt>
                <c:pt idx="2163">
                  <c:v>4.6769999999999996</c:v>
                </c:pt>
                <c:pt idx="2164">
                  <c:v>4.6710000000000003</c:v>
                </c:pt>
                <c:pt idx="2165">
                  <c:v>4.6790000000000003</c:v>
                </c:pt>
                <c:pt idx="2166">
                  <c:v>4.6749999999999998</c:v>
                </c:pt>
                <c:pt idx="2167">
                  <c:v>4.6609999999999996</c:v>
                </c:pt>
                <c:pt idx="2168">
                  <c:v>4.6260000000000003</c:v>
                </c:pt>
                <c:pt idx="2169">
                  <c:v>4.5949999999999998</c:v>
                </c:pt>
                <c:pt idx="2170">
                  <c:v>4.5960000000000001</c:v>
                </c:pt>
                <c:pt idx="2171">
                  <c:v>4.6559999999999997</c:v>
                </c:pt>
                <c:pt idx="2172">
                  <c:v>4.617</c:v>
                </c:pt>
                <c:pt idx="2173">
                  <c:v>4.63</c:v>
                </c:pt>
                <c:pt idx="2174">
                  <c:v>4.6470000000000002</c:v>
                </c:pt>
                <c:pt idx="2175">
                  <c:v>4.6520000000000001</c:v>
                </c:pt>
                <c:pt idx="2176">
                  <c:v>4.6520000000000001</c:v>
                </c:pt>
                <c:pt idx="2177">
                  <c:v>4.6470000000000002</c:v>
                </c:pt>
                <c:pt idx="2178">
                  <c:v>4.6310000000000002</c:v>
                </c:pt>
                <c:pt idx="2179">
                  <c:v>4.617</c:v>
                </c:pt>
                <c:pt idx="2180">
                  <c:v>4.6159999999999997</c:v>
                </c:pt>
                <c:pt idx="2181">
                  <c:v>4.633</c:v>
                </c:pt>
                <c:pt idx="2182">
                  <c:v>4.6230000000000002</c:v>
                </c:pt>
                <c:pt idx="2183">
                  <c:v>4.6440000000000001</c:v>
                </c:pt>
                <c:pt idx="2184">
                  <c:v>4.6310000000000002</c:v>
                </c:pt>
                <c:pt idx="2185">
                  <c:v>4.6159999999999997</c:v>
                </c:pt>
                <c:pt idx="2186">
                  <c:v>4.6040000000000001</c:v>
                </c:pt>
                <c:pt idx="2187">
                  <c:v>4.609</c:v>
                </c:pt>
                <c:pt idx="2188">
                  <c:v>4.609</c:v>
                </c:pt>
                <c:pt idx="2189">
                  <c:v>4.6130000000000004</c:v>
                </c:pt>
                <c:pt idx="2190">
                  <c:v>4.59</c:v>
                </c:pt>
                <c:pt idx="2191">
                  <c:v>4.5830000000000002</c:v>
                </c:pt>
                <c:pt idx="2192">
                  <c:v>4.5620000000000003</c:v>
                </c:pt>
                <c:pt idx="2193">
                  <c:v>4.5609999999999999</c:v>
                </c:pt>
                <c:pt idx="2194">
                  <c:v>4.5519999999999996</c:v>
                </c:pt>
                <c:pt idx="2195">
                  <c:v>4.5350000000000001</c:v>
                </c:pt>
                <c:pt idx="2196">
                  <c:v>4.5110000000000001</c:v>
                </c:pt>
                <c:pt idx="2197">
                  <c:v>4.5030000000000001</c:v>
                </c:pt>
                <c:pt idx="2198">
                  <c:v>4.4219999999999997</c:v>
                </c:pt>
                <c:pt idx="2199">
                  <c:v>4.4489999999999998</c:v>
                </c:pt>
                <c:pt idx="2200">
                  <c:v>4.4000000000000004</c:v>
                </c:pt>
                <c:pt idx="2201">
                  <c:v>4.4249999999999998</c:v>
                </c:pt>
                <c:pt idx="2202">
                  <c:v>4.4219999999999997</c:v>
                </c:pt>
                <c:pt idx="2203">
                  <c:v>4.4039999999999999</c:v>
                </c:pt>
                <c:pt idx="2204">
                  <c:v>4.3529999999999998</c:v>
                </c:pt>
                <c:pt idx="2205">
                  <c:v>4.3049999999999997</c:v>
                </c:pt>
                <c:pt idx="2206">
                  <c:v>4.2110000000000003</c:v>
                </c:pt>
                <c:pt idx="2207">
                  <c:v>4.202</c:v>
                </c:pt>
                <c:pt idx="2208">
                  <c:v>4.2690000000000001</c:v>
                </c:pt>
                <c:pt idx="2209">
                  <c:v>4.2610000000000001</c:v>
                </c:pt>
                <c:pt idx="2210">
                  <c:v>4.1909999999999998</c:v>
                </c:pt>
                <c:pt idx="2211">
                  <c:v>4.2240000000000002</c:v>
                </c:pt>
                <c:pt idx="2212">
                  <c:v>4.1989999999999998</c:v>
                </c:pt>
                <c:pt idx="2213">
                  <c:v>4.1589999999999998</c:v>
                </c:pt>
                <c:pt idx="2214">
                  <c:v>4.0990000000000002</c:v>
                </c:pt>
                <c:pt idx="2215">
                  <c:v>4.1109999999999998</c:v>
                </c:pt>
                <c:pt idx="2216">
                  <c:v>4.0570000000000004</c:v>
                </c:pt>
                <c:pt idx="2217">
                  <c:v>3.968</c:v>
                </c:pt>
                <c:pt idx="2218">
                  <c:v>4.0039999999999996</c:v>
                </c:pt>
                <c:pt idx="2219">
                  <c:v>4.0549999999999997</c:v>
                </c:pt>
                <c:pt idx="2220">
                  <c:v>3.9319999999999999</c:v>
                </c:pt>
                <c:pt idx="2221">
                  <c:v>3.8849999999999998</c:v>
                </c:pt>
                <c:pt idx="2222">
                  <c:v>3.875</c:v>
                </c:pt>
                <c:pt idx="2223">
                  <c:v>3.8069999999999999</c:v>
                </c:pt>
                <c:pt idx="2224">
                  <c:v>3.65</c:v>
                </c:pt>
                <c:pt idx="2225">
                  <c:v>3.6349999999999998</c:v>
                </c:pt>
                <c:pt idx="2226">
                  <c:v>3.7349999999999999</c:v>
                </c:pt>
                <c:pt idx="2227">
                  <c:v>3.694</c:v>
                </c:pt>
                <c:pt idx="2228">
                  <c:v>3.6709999999999998</c:v>
                </c:pt>
                <c:pt idx="2229">
                  <c:v>3.762</c:v>
                </c:pt>
                <c:pt idx="2230">
                  <c:v>3.7810000000000001</c:v>
                </c:pt>
                <c:pt idx="2231">
                  <c:v>3.8210000000000002</c:v>
                </c:pt>
                <c:pt idx="2232">
                  <c:v>3.6789999999999998</c:v>
                </c:pt>
                <c:pt idx="2233">
                  <c:v>3.5179999999999998</c:v>
                </c:pt>
                <c:pt idx="2234">
                  <c:v>3.4969999999999999</c:v>
                </c:pt>
                <c:pt idx="2235">
                  <c:v>3.448</c:v>
                </c:pt>
                <c:pt idx="2236">
                  <c:v>3.5539999999999998</c:v>
                </c:pt>
                <c:pt idx="2237">
                  <c:v>3.5169999999999999</c:v>
                </c:pt>
                <c:pt idx="2238">
                  <c:v>3.5960000000000001</c:v>
                </c:pt>
                <c:pt idx="2239">
                  <c:v>3.56</c:v>
                </c:pt>
                <c:pt idx="2240">
                  <c:v>3.57</c:v>
                </c:pt>
                <c:pt idx="2241">
                  <c:v>3.5329999999999999</c:v>
                </c:pt>
                <c:pt idx="2242">
                  <c:v>3.5739999999999998</c:v>
                </c:pt>
                <c:pt idx="2243">
                  <c:v>3.5979999999999999</c:v>
                </c:pt>
                <c:pt idx="2244">
                  <c:v>3.6520000000000001</c:v>
                </c:pt>
                <c:pt idx="2245">
                  <c:v>3.6150000000000002</c:v>
                </c:pt>
                <c:pt idx="2246">
                  <c:v>3.5659999999999998</c:v>
                </c:pt>
                <c:pt idx="2247">
                  <c:v>3.52</c:v>
                </c:pt>
                <c:pt idx="2248">
                  <c:v>3.5059999999999998</c:v>
                </c:pt>
                <c:pt idx="2249">
                  <c:v>3.4609999999999999</c:v>
                </c:pt>
                <c:pt idx="2250">
                  <c:v>3.5529999999999999</c:v>
                </c:pt>
                <c:pt idx="2251">
                  <c:v>3.5489999999999999</c:v>
                </c:pt>
                <c:pt idx="2252">
                  <c:v>3.5329999999999999</c:v>
                </c:pt>
                <c:pt idx="2253">
                  <c:v>3.5009999999999999</c:v>
                </c:pt>
                <c:pt idx="2254">
                  <c:v>3.4790000000000001</c:v>
                </c:pt>
                <c:pt idx="2255">
                  <c:v>3.42</c:v>
                </c:pt>
                <c:pt idx="2256">
                  <c:v>3.3769999999999998</c:v>
                </c:pt>
                <c:pt idx="2257">
                  <c:v>3.3490000000000002</c:v>
                </c:pt>
                <c:pt idx="2258">
                  <c:v>3.3260000000000001</c:v>
                </c:pt>
                <c:pt idx="2259">
                  <c:v>3.2519999999999998</c:v>
                </c:pt>
                <c:pt idx="2260">
                  <c:v>3.1960000000000002</c:v>
                </c:pt>
                <c:pt idx="2261">
                  <c:v>3.22</c:v>
                </c:pt>
                <c:pt idx="2262">
                  <c:v>3.141</c:v>
                </c:pt>
                <c:pt idx="2263">
                  <c:v>3.032</c:v>
                </c:pt>
                <c:pt idx="2264">
                  <c:v>3.0720000000000001</c:v>
                </c:pt>
                <c:pt idx="2265">
                  <c:v>3.169</c:v>
                </c:pt>
                <c:pt idx="2266">
                  <c:v>3.11</c:v>
                </c:pt>
                <c:pt idx="2267">
                  <c:v>3.036</c:v>
                </c:pt>
                <c:pt idx="2268">
                  <c:v>3.0779999999999998</c:v>
                </c:pt>
                <c:pt idx="2269">
                  <c:v>3.1429999999999998</c:v>
                </c:pt>
                <c:pt idx="2270">
                  <c:v>3.1240000000000001</c:v>
                </c:pt>
                <c:pt idx="2271">
                  <c:v>3.1749999999999998</c:v>
                </c:pt>
                <c:pt idx="2272">
                  <c:v>3.1419999999999999</c:v>
                </c:pt>
                <c:pt idx="2273">
                  <c:v>3.1930000000000001</c:v>
                </c:pt>
                <c:pt idx="2274">
                  <c:v>3.2389999999999999</c:v>
                </c:pt>
                <c:pt idx="2275">
                  <c:v>3.2240000000000002</c:v>
                </c:pt>
                <c:pt idx="2276">
                  <c:v>3.1789999999999998</c:v>
                </c:pt>
                <c:pt idx="2277">
                  <c:v>3.17</c:v>
                </c:pt>
                <c:pt idx="2278">
                  <c:v>3.0979999999999999</c:v>
                </c:pt>
                <c:pt idx="2279">
                  <c:v>3.0179999999999998</c:v>
                </c:pt>
                <c:pt idx="2280">
                  <c:v>2.9820000000000002</c:v>
                </c:pt>
                <c:pt idx="2281">
                  <c:v>2.9809999999999999</c:v>
                </c:pt>
                <c:pt idx="2282">
                  <c:v>2.948</c:v>
                </c:pt>
                <c:pt idx="2283">
                  <c:v>2.9710000000000001</c:v>
                </c:pt>
                <c:pt idx="2284">
                  <c:v>2.9</c:v>
                </c:pt>
                <c:pt idx="2285">
                  <c:v>2.9710000000000001</c:v>
                </c:pt>
                <c:pt idx="2286">
                  <c:v>2.923</c:v>
                </c:pt>
                <c:pt idx="2287">
                  <c:v>2.9169999999999998</c:v>
                </c:pt>
                <c:pt idx="2288">
                  <c:v>2.887</c:v>
                </c:pt>
                <c:pt idx="2289">
                  <c:v>2.9249999999999998</c:v>
                </c:pt>
                <c:pt idx="2290">
                  <c:v>2.8050000000000002</c:v>
                </c:pt>
                <c:pt idx="2291">
                  <c:v>2.8679999999999999</c:v>
                </c:pt>
                <c:pt idx="2292">
                  <c:v>2.915</c:v>
                </c:pt>
                <c:pt idx="2293">
                  <c:v>2.952</c:v>
                </c:pt>
                <c:pt idx="2294">
                  <c:v>2.9660000000000002</c:v>
                </c:pt>
                <c:pt idx="2295">
                  <c:v>3.1120000000000001</c:v>
                </c:pt>
                <c:pt idx="2296">
                  <c:v>3.1150000000000002</c:v>
                </c:pt>
                <c:pt idx="2297">
                  <c:v>3.161</c:v>
                </c:pt>
                <c:pt idx="2298">
                  <c:v>3.113</c:v>
                </c:pt>
                <c:pt idx="2299">
                  <c:v>3.0640000000000001</c:v>
                </c:pt>
                <c:pt idx="2300">
                  <c:v>3.1110000000000002</c:v>
                </c:pt>
                <c:pt idx="2301">
                  <c:v>3.1469999999999998</c:v>
                </c:pt>
                <c:pt idx="2302">
                  <c:v>3.1059999999999999</c:v>
                </c:pt>
                <c:pt idx="2303">
                  <c:v>3.097</c:v>
                </c:pt>
                <c:pt idx="2304">
                  <c:v>3.069</c:v>
                </c:pt>
                <c:pt idx="2305">
                  <c:v>3.07</c:v>
                </c:pt>
                <c:pt idx="2306">
                  <c:v>3.105</c:v>
                </c:pt>
                <c:pt idx="2307">
                  <c:v>3.0990000000000002</c:v>
                </c:pt>
                <c:pt idx="2308">
                  <c:v>3.1909999999999998</c:v>
                </c:pt>
                <c:pt idx="2309">
                  <c:v>3.19</c:v>
                </c:pt>
                <c:pt idx="2310">
                  <c:v>3.1930000000000001</c:v>
                </c:pt>
                <c:pt idx="2311">
                  <c:v>3.1669999999999998</c:v>
                </c:pt>
                <c:pt idx="2312">
                  <c:v>3.22</c:v>
                </c:pt>
                <c:pt idx="2313">
                  <c:v>3.2130000000000001</c:v>
                </c:pt>
                <c:pt idx="2314">
                  <c:v>3.2330000000000001</c:v>
                </c:pt>
                <c:pt idx="2315">
                  <c:v>3.2450000000000001</c:v>
                </c:pt>
                <c:pt idx="2316">
                  <c:v>3.214</c:v>
                </c:pt>
                <c:pt idx="2317">
                  <c:v>3.242</c:v>
                </c:pt>
                <c:pt idx="2318">
                  <c:v>3.38</c:v>
                </c:pt>
                <c:pt idx="2319">
                  <c:v>3.3519999999999999</c:v>
                </c:pt>
                <c:pt idx="2320">
                  <c:v>3.3660000000000001</c:v>
                </c:pt>
                <c:pt idx="2321">
                  <c:v>3.319</c:v>
                </c:pt>
                <c:pt idx="2322">
                  <c:v>3.3439999999999999</c:v>
                </c:pt>
                <c:pt idx="2323">
                  <c:v>3.3460000000000001</c:v>
                </c:pt>
                <c:pt idx="2324">
                  <c:v>3.359</c:v>
                </c:pt>
                <c:pt idx="2325">
                  <c:v>3.3380000000000001</c:v>
                </c:pt>
                <c:pt idx="2326">
                  <c:v>3.3109999999999999</c:v>
                </c:pt>
                <c:pt idx="2327">
                  <c:v>3.351</c:v>
                </c:pt>
                <c:pt idx="2328">
                  <c:v>3.3119999999999998</c:v>
                </c:pt>
                <c:pt idx="2329">
                  <c:v>3.3079999999999998</c:v>
                </c:pt>
                <c:pt idx="2330">
                  <c:v>3.2280000000000002</c:v>
                </c:pt>
                <c:pt idx="2331">
                  <c:v>3.125</c:v>
                </c:pt>
                <c:pt idx="2332">
                  <c:v>3.1739999999999999</c:v>
                </c:pt>
                <c:pt idx="2333">
                  <c:v>3.16</c:v>
                </c:pt>
                <c:pt idx="2334">
                  <c:v>3.1070000000000002</c:v>
                </c:pt>
                <c:pt idx="2335">
                  <c:v>3.1419999999999999</c:v>
                </c:pt>
                <c:pt idx="2336">
                  <c:v>3.0990000000000002</c:v>
                </c:pt>
                <c:pt idx="2337">
                  <c:v>3.0539999999999998</c:v>
                </c:pt>
                <c:pt idx="2338">
                  <c:v>3.008</c:v>
                </c:pt>
                <c:pt idx="2339">
                  <c:v>3.004</c:v>
                </c:pt>
                <c:pt idx="2340">
                  <c:v>2.9910000000000001</c:v>
                </c:pt>
                <c:pt idx="2341">
                  <c:v>2.9910000000000001</c:v>
                </c:pt>
                <c:pt idx="2342">
                  <c:v>2.8690000000000002</c:v>
                </c:pt>
                <c:pt idx="2343">
                  <c:v>2.891</c:v>
                </c:pt>
                <c:pt idx="2344">
                  <c:v>2.879</c:v>
                </c:pt>
                <c:pt idx="2345">
                  <c:v>2.8660000000000001</c:v>
                </c:pt>
                <c:pt idx="2346">
                  <c:v>2.8479999999999999</c:v>
                </c:pt>
                <c:pt idx="2347">
                  <c:v>2.9020000000000001</c:v>
                </c:pt>
                <c:pt idx="2348">
                  <c:v>2.8929999999999998</c:v>
                </c:pt>
                <c:pt idx="2349">
                  <c:v>2.875</c:v>
                </c:pt>
                <c:pt idx="2350">
                  <c:v>2.831</c:v>
                </c:pt>
                <c:pt idx="2351">
                  <c:v>2.8079999999999998</c:v>
                </c:pt>
                <c:pt idx="2352">
                  <c:v>2.79</c:v>
                </c:pt>
                <c:pt idx="2353">
                  <c:v>2.863</c:v>
                </c:pt>
                <c:pt idx="2354">
                  <c:v>2.9169999999999998</c:v>
                </c:pt>
                <c:pt idx="2355">
                  <c:v>2.911</c:v>
                </c:pt>
                <c:pt idx="2356">
                  <c:v>2.97</c:v>
                </c:pt>
                <c:pt idx="2357">
                  <c:v>2.9460000000000002</c:v>
                </c:pt>
                <c:pt idx="2358">
                  <c:v>2.9049999999999998</c:v>
                </c:pt>
                <c:pt idx="2359">
                  <c:v>2.8820000000000001</c:v>
                </c:pt>
                <c:pt idx="2360">
                  <c:v>2.9049999999999998</c:v>
                </c:pt>
                <c:pt idx="2361">
                  <c:v>2.9670000000000001</c:v>
                </c:pt>
                <c:pt idx="2362">
                  <c:v>2.9569999999999999</c:v>
                </c:pt>
                <c:pt idx="2363">
                  <c:v>2.9470000000000001</c:v>
                </c:pt>
                <c:pt idx="2364">
                  <c:v>2.96</c:v>
                </c:pt>
                <c:pt idx="2365">
                  <c:v>2.9809999999999999</c:v>
                </c:pt>
                <c:pt idx="2366">
                  <c:v>3.0089999999999999</c:v>
                </c:pt>
                <c:pt idx="2367">
                  <c:v>2.931</c:v>
                </c:pt>
                <c:pt idx="2368">
                  <c:v>2.9849999999999999</c:v>
                </c:pt>
                <c:pt idx="2369">
                  <c:v>2.9929999999999999</c:v>
                </c:pt>
                <c:pt idx="2370">
                  <c:v>2.9620000000000002</c:v>
                </c:pt>
                <c:pt idx="2371">
                  <c:v>2.9729999999999999</c:v>
                </c:pt>
                <c:pt idx="2372">
                  <c:v>3.0230000000000001</c:v>
                </c:pt>
                <c:pt idx="2373">
                  <c:v>3.02</c:v>
                </c:pt>
                <c:pt idx="2374">
                  <c:v>3.0150000000000001</c:v>
                </c:pt>
                <c:pt idx="2375">
                  <c:v>3.0070000000000001</c:v>
                </c:pt>
                <c:pt idx="2376">
                  <c:v>2.9849999999999999</c:v>
                </c:pt>
                <c:pt idx="2377">
                  <c:v>2.98</c:v>
                </c:pt>
                <c:pt idx="2378">
                  <c:v>2.9980000000000002</c:v>
                </c:pt>
                <c:pt idx="2379">
                  <c:v>3.0030000000000001</c:v>
                </c:pt>
                <c:pt idx="2380">
                  <c:v>3.0070000000000001</c:v>
                </c:pt>
                <c:pt idx="2381">
                  <c:v>3.0510000000000002</c:v>
                </c:pt>
                <c:pt idx="2382">
                  <c:v>3.0169999999999999</c:v>
                </c:pt>
                <c:pt idx="2383">
                  <c:v>3.0419999999999998</c:v>
                </c:pt>
                <c:pt idx="2384">
                  <c:v>3.036</c:v>
                </c:pt>
                <c:pt idx="2385">
                  <c:v>2.9860000000000002</c:v>
                </c:pt>
                <c:pt idx="2386">
                  <c:v>2.9340000000000002</c:v>
                </c:pt>
                <c:pt idx="2387">
                  <c:v>2.93</c:v>
                </c:pt>
                <c:pt idx="2388">
                  <c:v>2.9580000000000002</c:v>
                </c:pt>
                <c:pt idx="2389">
                  <c:v>2.93</c:v>
                </c:pt>
                <c:pt idx="2390">
                  <c:v>2.93</c:v>
                </c:pt>
                <c:pt idx="2391">
                  <c:v>2.9590000000000001</c:v>
                </c:pt>
                <c:pt idx="2392">
                  <c:v>2.94</c:v>
                </c:pt>
                <c:pt idx="2393">
                  <c:v>2.9590000000000001</c:v>
                </c:pt>
                <c:pt idx="2394">
                  <c:v>2.9590000000000001</c:v>
                </c:pt>
                <c:pt idx="2395">
                  <c:v>2.9089999999999998</c:v>
                </c:pt>
                <c:pt idx="2396">
                  <c:v>2.9129999999999998</c:v>
                </c:pt>
                <c:pt idx="2397">
                  <c:v>2.915</c:v>
                </c:pt>
                <c:pt idx="2398">
                  <c:v>2.9049999999999998</c:v>
                </c:pt>
                <c:pt idx="2399">
                  <c:v>2.9550000000000001</c:v>
                </c:pt>
                <c:pt idx="2400">
                  <c:v>2.9430000000000001</c:v>
                </c:pt>
                <c:pt idx="2401">
                  <c:v>2.93</c:v>
                </c:pt>
                <c:pt idx="2402">
                  <c:v>2.93</c:v>
                </c:pt>
                <c:pt idx="2403">
                  <c:v>2.9590000000000001</c:v>
                </c:pt>
                <c:pt idx="2404">
                  <c:v>2.9540000000000002</c:v>
                </c:pt>
                <c:pt idx="2405">
                  <c:v>2.9750000000000001</c:v>
                </c:pt>
                <c:pt idx="2406">
                  <c:v>3.016</c:v>
                </c:pt>
                <c:pt idx="2407">
                  <c:v>3.06</c:v>
                </c:pt>
                <c:pt idx="2408">
                  <c:v>3.0649999999999999</c:v>
                </c:pt>
                <c:pt idx="2409">
                  <c:v>3.1589999999999998</c:v>
                </c:pt>
                <c:pt idx="2410">
                  <c:v>3.169</c:v>
                </c:pt>
                <c:pt idx="2411">
                  <c:v>3.165</c:v>
                </c:pt>
                <c:pt idx="2412">
                  <c:v>3.2570000000000001</c:v>
                </c:pt>
                <c:pt idx="2413">
                  <c:v>3.2320000000000002</c:v>
                </c:pt>
                <c:pt idx="2414">
                  <c:v>3.2450000000000001</c:v>
                </c:pt>
                <c:pt idx="2415">
                  <c:v>3.2229999999999999</c:v>
                </c:pt>
                <c:pt idx="2416">
                  <c:v>3.19</c:v>
                </c:pt>
                <c:pt idx="2417">
                  <c:v>3.181</c:v>
                </c:pt>
                <c:pt idx="2418">
                  <c:v>3.198</c:v>
                </c:pt>
                <c:pt idx="2419">
                  <c:v>3.1989999999999998</c:v>
                </c:pt>
                <c:pt idx="2420">
                  <c:v>3.157</c:v>
                </c:pt>
                <c:pt idx="2421">
                  <c:v>3.153</c:v>
                </c:pt>
                <c:pt idx="2422">
                  <c:v>3.1890000000000001</c:v>
                </c:pt>
                <c:pt idx="2423">
                  <c:v>3.2029999999999998</c:v>
                </c:pt>
                <c:pt idx="2424">
                  <c:v>3.198</c:v>
                </c:pt>
                <c:pt idx="2425">
                  <c:v>3.2130000000000001</c:v>
                </c:pt>
                <c:pt idx="2426">
                  <c:v>3.2029999999999998</c:v>
                </c:pt>
                <c:pt idx="2427">
                  <c:v>3.19</c:v>
                </c:pt>
                <c:pt idx="2428">
                  <c:v>3.1720000000000002</c:v>
                </c:pt>
                <c:pt idx="2429">
                  <c:v>3.202</c:v>
                </c:pt>
                <c:pt idx="2430">
                  <c:v>3.218</c:v>
                </c:pt>
                <c:pt idx="2431">
                  <c:v>3.2170000000000001</c:v>
                </c:pt>
                <c:pt idx="2432">
                  <c:v>3.1869999999999998</c:v>
                </c:pt>
                <c:pt idx="2433">
                  <c:v>3.1779999999999999</c:v>
                </c:pt>
                <c:pt idx="2434">
                  <c:v>3.1739999999999999</c:v>
                </c:pt>
                <c:pt idx="2435">
                  <c:v>3.161</c:v>
                </c:pt>
                <c:pt idx="2436">
                  <c:v>3.1579999999999999</c:v>
                </c:pt>
                <c:pt idx="2437">
                  <c:v>3.1930000000000001</c:v>
                </c:pt>
                <c:pt idx="2438">
                  <c:v>3.18</c:v>
                </c:pt>
                <c:pt idx="2439">
                  <c:v>3.1930000000000001</c:v>
                </c:pt>
                <c:pt idx="2440">
                  <c:v>3.2639999999999998</c:v>
                </c:pt>
                <c:pt idx="2441">
                  <c:v>3.2519999999999998</c:v>
                </c:pt>
                <c:pt idx="2442">
                  <c:v>3.2610000000000001</c:v>
                </c:pt>
                <c:pt idx="2443">
                  <c:v>3.3029999999999999</c:v>
                </c:pt>
                <c:pt idx="2444">
                  <c:v>3.359</c:v>
                </c:pt>
                <c:pt idx="2445">
                  <c:v>3.3780000000000001</c:v>
                </c:pt>
                <c:pt idx="2446">
                  <c:v>3.38</c:v>
                </c:pt>
                <c:pt idx="2447">
                  <c:v>3.4340000000000002</c:v>
                </c:pt>
                <c:pt idx="2448">
                  <c:v>3.4609999999999999</c:v>
                </c:pt>
                <c:pt idx="2449">
                  <c:v>3.4790000000000001</c:v>
                </c:pt>
                <c:pt idx="2450">
                  <c:v>3.448</c:v>
                </c:pt>
                <c:pt idx="2451">
                  <c:v>3.3359999999999999</c:v>
                </c:pt>
                <c:pt idx="2452">
                  <c:v>3.2869999999999999</c:v>
                </c:pt>
                <c:pt idx="2453">
                  <c:v>3.2690000000000001</c:v>
                </c:pt>
                <c:pt idx="2454">
                  <c:v>3.2509999999999999</c:v>
                </c:pt>
                <c:pt idx="2455">
                  <c:v>3.2690000000000001</c:v>
                </c:pt>
                <c:pt idx="2456">
                  <c:v>3.2789999999999999</c:v>
                </c:pt>
                <c:pt idx="2457">
                  <c:v>3.2480000000000002</c:v>
                </c:pt>
                <c:pt idx="2458">
                  <c:v>3.2650000000000001</c:v>
                </c:pt>
                <c:pt idx="2459">
                  <c:v>3.2570000000000001</c:v>
                </c:pt>
                <c:pt idx="2460">
                  <c:v>3.2130000000000001</c:v>
                </c:pt>
                <c:pt idx="2461">
                  <c:v>3.222</c:v>
                </c:pt>
                <c:pt idx="2462">
                  <c:v>3.2389999999999999</c:v>
                </c:pt>
                <c:pt idx="2463">
                  <c:v>3.2349999999999999</c:v>
                </c:pt>
                <c:pt idx="2464">
                  <c:v>3.2669999999999999</c:v>
                </c:pt>
                <c:pt idx="2465">
                  <c:v>3.2709999999999999</c:v>
                </c:pt>
                <c:pt idx="2466">
                  <c:v>3.302</c:v>
                </c:pt>
                <c:pt idx="2467">
                  <c:v>3.343</c:v>
                </c:pt>
                <c:pt idx="2468">
                  <c:v>3.2839999999999998</c:v>
                </c:pt>
                <c:pt idx="2469">
                  <c:v>3.27</c:v>
                </c:pt>
                <c:pt idx="2470">
                  <c:v>3.2040000000000002</c:v>
                </c:pt>
                <c:pt idx="2471">
                  <c:v>3.173</c:v>
                </c:pt>
                <c:pt idx="2472">
                  <c:v>3.1560000000000001</c:v>
                </c:pt>
                <c:pt idx="2473">
                  <c:v>3.2269999999999999</c:v>
                </c:pt>
                <c:pt idx="2474">
                  <c:v>3.2090000000000001</c:v>
                </c:pt>
                <c:pt idx="2475">
                  <c:v>3.2210000000000001</c:v>
                </c:pt>
                <c:pt idx="2476">
                  <c:v>3.266</c:v>
                </c:pt>
                <c:pt idx="2477">
                  <c:v>3.306</c:v>
                </c:pt>
                <c:pt idx="2478">
                  <c:v>3.2759999999999998</c:v>
                </c:pt>
                <c:pt idx="2479">
                  <c:v>3.2949999999999999</c:v>
                </c:pt>
                <c:pt idx="2480">
                  <c:v>3.3210000000000002</c:v>
                </c:pt>
                <c:pt idx="2481">
                  <c:v>3.3170000000000002</c:v>
                </c:pt>
                <c:pt idx="2482">
                  <c:v>3.3559999999999999</c:v>
                </c:pt>
                <c:pt idx="2483">
                  <c:v>3.391</c:v>
                </c:pt>
                <c:pt idx="2484">
                  <c:v>3.3879999999999999</c:v>
                </c:pt>
                <c:pt idx="2485">
                  <c:v>3.37</c:v>
                </c:pt>
                <c:pt idx="2486">
                  <c:v>3.3780000000000001</c:v>
                </c:pt>
                <c:pt idx="2487">
                  <c:v>3.3959999999999999</c:v>
                </c:pt>
                <c:pt idx="2488">
                  <c:v>3.3929999999999998</c:v>
                </c:pt>
                <c:pt idx="2489">
                  <c:v>3.423</c:v>
                </c:pt>
                <c:pt idx="2490">
                  <c:v>3.4769999999999999</c:v>
                </c:pt>
                <c:pt idx="2491">
                  <c:v>3.4319999999999999</c:v>
                </c:pt>
                <c:pt idx="2492">
                  <c:v>3.4369999999999998</c:v>
                </c:pt>
                <c:pt idx="2493">
                  <c:v>3.4689999999999999</c:v>
                </c:pt>
                <c:pt idx="2494">
                  <c:v>3.448</c:v>
                </c:pt>
                <c:pt idx="2495">
                  <c:v>3.4550000000000001</c:v>
                </c:pt>
                <c:pt idx="2496">
                  <c:v>3.4369999999999998</c:v>
                </c:pt>
                <c:pt idx="2497">
                  <c:v>3.4260000000000002</c:v>
                </c:pt>
                <c:pt idx="2498">
                  <c:v>3.4220000000000002</c:v>
                </c:pt>
                <c:pt idx="2499">
                  <c:v>3.4649999999999999</c:v>
                </c:pt>
                <c:pt idx="2500">
                  <c:v>3.4209999999999998</c:v>
                </c:pt>
                <c:pt idx="2501">
                  <c:v>3.3919999999999999</c:v>
                </c:pt>
                <c:pt idx="2502">
                  <c:v>3.3679999999999999</c:v>
                </c:pt>
                <c:pt idx="2503">
                  <c:v>3.3860000000000001</c:v>
                </c:pt>
                <c:pt idx="2504">
                  <c:v>3.35</c:v>
                </c:pt>
                <c:pt idx="2505">
                  <c:v>3.3220000000000001</c:v>
                </c:pt>
                <c:pt idx="2506">
                  <c:v>3.2989999999999999</c:v>
                </c:pt>
                <c:pt idx="2507">
                  <c:v>3.298</c:v>
                </c:pt>
                <c:pt idx="2508">
                  <c:v>3.3210000000000002</c:v>
                </c:pt>
                <c:pt idx="2509">
                  <c:v>3.282</c:v>
                </c:pt>
                <c:pt idx="2510">
                  <c:v>3.278</c:v>
                </c:pt>
                <c:pt idx="2511">
                  <c:v>3.2730000000000001</c:v>
                </c:pt>
                <c:pt idx="2512">
                  <c:v>3.2440000000000002</c:v>
                </c:pt>
                <c:pt idx="2513">
                  <c:v>3.2160000000000002</c:v>
                </c:pt>
                <c:pt idx="2514">
                  <c:v>3.2250000000000001</c:v>
                </c:pt>
                <c:pt idx="2515">
                  <c:v>3.1850000000000001</c:v>
                </c:pt>
                <c:pt idx="2516">
                  <c:v>3.1949999999999998</c:v>
                </c:pt>
                <c:pt idx="2517">
                  <c:v>3.2770000000000001</c:v>
                </c:pt>
                <c:pt idx="2518">
                  <c:v>3.2989999999999999</c:v>
                </c:pt>
                <c:pt idx="2519">
                  <c:v>3.3140000000000001</c:v>
                </c:pt>
                <c:pt idx="2520">
                  <c:v>3.2370000000000001</c:v>
                </c:pt>
                <c:pt idx="2521">
                  <c:v>3.254</c:v>
                </c:pt>
                <c:pt idx="2522">
                  <c:v>3.2749999999999999</c:v>
                </c:pt>
                <c:pt idx="2523">
                  <c:v>3.2639999999999998</c:v>
                </c:pt>
                <c:pt idx="2524">
                  <c:v>3.27</c:v>
                </c:pt>
                <c:pt idx="2525">
                  <c:v>3.2930000000000001</c:v>
                </c:pt>
                <c:pt idx="2526">
                  <c:v>3.32</c:v>
                </c:pt>
                <c:pt idx="2527">
                  <c:v>3.3180000000000001</c:v>
                </c:pt>
                <c:pt idx="2528">
                  <c:v>3.3029999999999999</c:v>
                </c:pt>
                <c:pt idx="2529">
                  <c:v>3.323</c:v>
                </c:pt>
                <c:pt idx="2530">
                  <c:v>3.323</c:v>
                </c:pt>
                <c:pt idx="2531">
                  <c:v>3.3559999999999999</c:v>
                </c:pt>
                <c:pt idx="2532">
                  <c:v>3.2629999999999999</c:v>
                </c:pt>
                <c:pt idx="2533">
                  <c:v>3.2309999999999999</c:v>
                </c:pt>
                <c:pt idx="2534">
                  <c:v>3.2709999999999999</c:v>
                </c:pt>
                <c:pt idx="2535">
                  <c:v>3.2679999999999998</c:v>
                </c:pt>
                <c:pt idx="2536">
                  <c:v>3.258</c:v>
                </c:pt>
                <c:pt idx="2537">
                  <c:v>3.2869999999999999</c:v>
                </c:pt>
                <c:pt idx="2538">
                  <c:v>3.3180000000000001</c:v>
                </c:pt>
                <c:pt idx="2539">
                  <c:v>3.3239999999999998</c:v>
                </c:pt>
                <c:pt idx="2540">
                  <c:v>3.3010000000000002</c:v>
                </c:pt>
                <c:pt idx="2541">
                  <c:v>3.31</c:v>
                </c:pt>
                <c:pt idx="2542">
                  <c:v>3.3069999999999999</c:v>
                </c:pt>
                <c:pt idx="2543">
                  <c:v>3.3279999999999998</c:v>
                </c:pt>
                <c:pt idx="2544">
                  <c:v>3.3650000000000002</c:v>
                </c:pt>
                <c:pt idx="2545">
                  <c:v>3.3650000000000002</c:v>
                </c:pt>
                <c:pt idx="2546">
                  <c:v>3.3730000000000002</c:v>
                </c:pt>
                <c:pt idx="2547">
                  <c:v>3.3460000000000001</c:v>
                </c:pt>
                <c:pt idx="2548">
                  <c:v>3.3380000000000001</c:v>
                </c:pt>
                <c:pt idx="2549">
                  <c:v>3.3650000000000002</c:v>
                </c:pt>
                <c:pt idx="2550">
                  <c:v>3.306</c:v>
                </c:pt>
                <c:pt idx="2551">
                  <c:v>3.302</c:v>
                </c:pt>
                <c:pt idx="2552">
                  <c:v>3.286</c:v>
                </c:pt>
                <c:pt idx="2553">
                  <c:v>3.2909999999999999</c:v>
                </c:pt>
                <c:pt idx="2554">
                  <c:v>3.3159999999999998</c:v>
                </c:pt>
                <c:pt idx="2555">
                  <c:v>3.306</c:v>
                </c:pt>
                <c:pt idx="2556">
                  <c:v>3.3220000000000001</c:v>
                </c:pt>
                <c:pt idx="2557">
                  <c:v>3.2919999999999998</c:v>
                </c:pt>
                <c:pt idx="2558">
                  <c:v>3.282</c:v>
                </c:pt>
                <c:pt idx="2559">
                  <c:v>3.2839999999999998</c:v>
                </c:pt>
                <c:pt idx="2560">
                  <c:v>3.2349999999999999</c:v>
                </c:pt>
                <c:pt idx="2561">
                  <c:v>3.218</c:v>
                </c:pt>
                <c:pt idx="2562">
                  <c:v>3.2250000000000001</c:v>
                </c:pt>
                <c:pt idx="2563">
                  <c:v>3.2160000000000002</c:v>
                </c:pt>
                <c:pt idx="2564">
                  <c:v>3.2170000000000001</c:v>
                </c:pt>
                <c:pt idx="2565">
                  <c:v>3.2170000000000001</c:v>
                </c:pt>
                <c:pt idx="2566">
                  <c:v>3.2050000000000001</c:v>
                </c:pt>
                <c:pt idx="2567">
                  <c:v>3.19</c:v>
                </c:pt>
                <c:pt idx="2568">
                  <c:v>3.1840000000000002</c:v>
                </c:pt>
                <c:pt idx="2569">
                  <c:v>3.1850000000000001</c:v>
                </c:pt>
                <c:pt idx="2570">
                  <c:v>3.1640000000000001</c:v>
                </c:pt>
                <c:pt idx="2571">
                  <c:v>3.165</c:v>
                </c:pt>
                <c:pt idx="2572">
                  <c:v>3.1459999999999999</c:v>
                </c:pt>
                <c:pt idx="2573">
                  <c:v>3.149</c:v>
                </c:pt>
                <c:pt idx="2574">
                  <c:v>3.1789999999999998</c:v>
                </c:pt>
                <c:pt idx="2575">
                  <c:v>3.07</c:v>
                </c:pt>
                <c:pt idx="2576">
                  <c:v>3.0339999999999998</c:v>
                </c:pt>
                <c:pt idx="2577">
                  <c:v>3.0089999999999999</c:v>
                </c:pt>
                <c:pt idx="2578">
                  <c:v>3.0059999999999998</c:v>
                </c:pt>
                <c:pt idx="2579">
                  <c:v>3.0430000000000001</c:v>
                </c:pt>
                <c:pt idx="2580">
                  <c:v>3.0339999999999998</c:v>
                </c:pt>
                <c:pt idx="2581">
                  <c:v>3.07</c:v>
                </c:pt>
                <c:pt idx="2582">
                  <c:v>3.06</c:v>
                </c:pt>
                <c:pt idx="2583">
                  <c:v>2.9929999999999999</c:v>
                </c:pt>
                <c:pt idx="2584">
                  <c:v>2.9980000000000002</c:v>
                </c:pt>
                <c:pt idx="2585">
                  <c:v>2.9750000000000001</c:v>
                </c:pt>
                <c:pt idx="2586">
                  <c:v>2.984</c:v>
                </c:pt>
                <c:pt idx="2587">
                  <c:v>2.9929999999999999</c:v>
                </c:pt>
                <c:pt idx="2588">
                  <c:v>2.9159999999999999</c:v>
                </c:pt>
                <c:pt idx="2589">
                  <c:v>2.9249999999999998</c:v>
                </c:pt>
                <c:pt idx="2590">
                  <c:v>2.9119999999999999</c:v>
                </c:pt>
                <c:pt idx="2591">
                  <c:v>2.9350000000000001</c:v>
                </c:pt>
                <c:pt idx="2592">
                  <c:v>2.9340000000000002</c:v>
                </c:pt>
                <c:pt idx="2593">
                  <c:v>2.907</c:v>
                </c:pt>
                <c:pt idx="2594">
                  <c:v>2.9340000000000002</c:v>
                </c:pt>
                <c:pt idx="2595">
                  <c:v>2.98</c:v>
                </c:pt>
                <c:pt idx="2596">
                  <c:v>2.9039999999999999</c:v>
                </c:pt>
                <c:pt idx="2597">
                  <c:v>2.9079999999999999</c:v>
                </c:pt>
                <c:pt idx="2598">
                  <c:v>2.9079999999999999</c:v>
                </c:pt>
                <c:pt idx="2599">
                  <c:v>2.8759999999999999</c:v>
                </c:pt>
                <c:pt idx="2600">
                  <c:v>2.8519999999999999</c:v>
                </c:pt>
                <c:pt idx="2601">
                  <c:v>2.8290000000000002</c:v>
                </c:pt>
                <c:pt idx="2602">
                  <c:v>2.8239999999999998</c:v>
                </c:pt>
                <c:pt idx="2603">
                  <c:v>2.8319999999999999</c:v>
                </c:pt>
                <c:pt idx="2604">
                  <c:v>2.8420000000000001</c:v>
                </c:pt>
                <c:pt idx="2605">
                  <c:v>2.8860000000000001</c:v>
                </c:pt>
                <c:pt idx="2606">
                  <c:v>2.8809999999999998</c:v>
                </c:pt>
                <c:pt idx="2607">
                  <c:v>2.9119999999999999</c:v>
                </c:pt>
                <c:pt idx="2608">
                  <c:v>2.9089999999999998</c:v>
                </c:pt>
                <c:pt idx="2609">
                  <c:v>2.9039999999999999</c:v>
                </c:pt>
                <c:pt idx="2610">
                  <c:v>2.8340000000000001</c:v>
                </c:pt>
                <c:pt idx="2611">
                  <c:v>2.802</c:v>
                </c:pt>
                <c:pt idx="2612">
                  <c:v>2.7789999999999999</c:v>
                </c:pt>
                <c:pt idx="2613">
                  <c:v>2.76</c:v>
                </c:pt>
                <c:pt idx="2614">
                  <c:v>2.7509999999999999</c:v>
                </c:pt>
                <c:pt idx="2615">
                  <c:v>2.734</c:v>
                </c:pt>
                <c:pt idx="2616">
                  <c:v>2.7450000000000001</c:v>
                </c:pt>
                <c:pt idx="2617">
                  <c:v>2.68</c:v>
                </c:pt>
                <c:pt idx="2618">
                  <c:v>2.6389999999999998</c:v>
                </c:pt>
                <c:pt idx="2619">
                  <c:v>2.649</c:v>
                </c:pt>
                <c:pt idx="2620">
                  <c:v>2.573</c:v>
                </c:pt>
                <c:pt idx="2621">
                  <c:v>2.6520000000000001</c:v>
                </c:pt>
                <c:pt idx="2622">
                  <c:v>2.7440000000000002</c:v>
                </c:pt>
                <c:pt idx="2623">
                  <c:v>2.8260000000000001</c:v>
                </c:pt>
                <c:pt idx="2624">
                  <c:v>2.875</c:v>
                </c:pt>
                <c:pt idx="2625">
                  <c:v>2.8809999999999998</c:v>
                </c:pt>
                <c:pt idx="2626">
                  <c:v>2.8159999999999998</c:v>
                </c:pt>
                <c:pt idx="2627">
                  <c:v>2.794</c:v>
                </c:pt>
                <c:pt idx="2628">
                  <c:v>2.7709999999999999</c:v>
                </c:pt>
                <c:pt idx="2629">
                  <c:v>2.72</c:v>
                </c:pt>
                <c:pt idx="2630">
                  <c:v>2.7120000000000002</c:v>
                </c:pt>
                <c:pt idx="2631">
                  <c:v>2.76</c:v>
                </c:pt>
                <c:pt idx="2632">
                  <c:v>2.7909999999999999</c:v>
                </c:pt>
                <c:pt idx="2633">
                  <c:v>2.758</c:v>
                </c:pt>
                <c:pt idx="2634">
                  <c:v>2.7749999999999999</c:v>
                </c:pt>
                <c:pt idx="2635">
                  <c:v>2.7149999999999999</c:v>
                </c:pt>
                <c:pt idx="2636">
                  <c:v>2.633</c:v>
                </c:pt>
                <c:pt idx="2637">
                  <c:v>2.581</c:v>
                </c:pt>
                <c:pt idx="2638">
                  <c:v>2.5939999999999999</c:v>
                </c:pt>
                <c:pt idx="2639">
                  <c:v>2.5630000000000002</c:v>
                </c:pt>
                <c:pt idx="2640">
                  <c:v>2.5640000000000001</c:v>
                </c:pt>
                <c:pt idx="2641">
                  <c:v>2.5459999999999998</c:v>
                </c:pt>
                <c:pt idx="2642">
                  <c:v>2.5379999999999998</c:v>
                </c:pt>
                <c:pt idx="2643">
                  <c:v>2.645</c:v>
                </c:pt>
                <c:pt idx="2644">
                  <c:v>2.6139999999999999</c:v>
                </c:pt>
                <c:pt idx="2645">
                  <c:v>2.6320000000000001</c:v>
                </c:pt>
                <c:pt idx="2646">
                  <c:v>2.6539999999999999</c:v>
                </c:pt>
                <c:pt idx="2647">
                  <c:v>2.6789999999999998</c:v>
                </c:pt>
                <c:pt idx="2648">
                  <c:v>2.6549999999999998</c:v>
                </c:pt>
                <c:pt idx="2649">
                  <c:v>2.633</c:v>
                </c:pt>
                <c:pt idx="2650">
                  <c:v>2.6059999999999999</c:v>
                </c:pt>
                <c:pt idx="2651">
                  <c:v>2.6379999999999999</c:v>
                </c:pt>
                <c:pt idx="2652">
                  <c:v>2.6110000000000002</c:v>
                </c:pt>
                <c:pt idx="2653">
                  <c:v>2.593</c:v>
                </c:pt>
                <c:pt idx="2654">
                  <c:v>2.6309999999999998</c:v>
                </c:pt>
                <c:pt idx="2655">
                  <c:v>2.6669999999999998</c:v>
                </c:pt>
                <c:pt idx="2656">
                  <c:v>2.7080000000000002</c:v>
                </c:pt>
                <c:pt idx="2657">
                  <c:v>2.7589999999999999</c:v>
                </c:pt>
                <c:pt idx="2658">
                  <c:v>2.778</c:v>
                </c:pt>
                <c:pt idx="2659">
                  <c:v>2.8239999999999998</c:v>
                </c:pt>
                <c:pt idx="2660">
                  <c:v>2.7829999999999999</c:v>
                </c:pt>
                <c:pt idx="2661">
                  <c:v>2.7149999999999999</c:v>
                </c:pt>
                <c:pt idx="2662">
                  <c:v>2.6930000000000001</c:v>
                </c:pt>
                <c:pt idx="2663">
                  <c:v>2.6520000000000001</c:v>
                </c:pt>
                <c:pt idx="2664">
                  <c:v>2.625</c:v>
                </c:pt>
                <c:pt idx="2665">
                  <c:v>2.6240000000000001</c:v>
                </c:pt>
                <c:pt idx="2666">
                  <c:v>2.597</c:v>
                </c:pt>
                <c:pt idx="2667">
                  <c:v>2.63</c:v>
                </c:pt>
                <c:pt idx="2668">
                  <c:v>2.6040000000000001</c:v>
                </c:pt>
                <c:pt idx="2669">
                  <c:v>2.617</c:v>
                </c:pt>
                <c:pt idx="2670">
                  <c:v>2.5990000000000002</c:v>
                </c:pt>
                <c:pt idx="2671">
                  <c:v>2.649</c:v>
                </c:pt>
                <c:pt idx="2672">
                  <c:v>2.6080000000000001</c:v>
                </c:pt>
                <c:pt idx="2673">
                  <c:v>2.5720000000000001</c:v>
                </c:pt>
                <c:pt idx="2674">
                  <c:v>2.59</c:v>
                </c:pt>
                <c:pt idx="2675">
                  <c:v>2.6280000000000001</c:v>
                </c:pt>
                <c:pt idx="2676">
                  <c:v>2.5960000000000001</c:v>
                </c:pt>
                <c:pt idx="2677">
                  <c:v>2.5819999999999999</c:v>
                </c:pt>
                <c:pt idx="2678">
                  <c:v>2.5750000000000002</c:v>
                </c:pt>
                <c:pt idx="2679">
                  <c:v>2.5840000000000001</c:v>
                </c:pt>
                <c:pt idx="2680">
                  <c:v>2.5739999999999998</c:v>
                </c:pt>
                <c:pt idx="2681">
                  <c:v>2.5830000000000002</c:v>
                </c:pt>
                <c:pt idx="2682">
                  <c:v>2.5680000000000001</c:v>
                </c:pt>
                <c:pt idx="2683">
                  <c:v>2.5910000000000002</c:v>
                </c:pt>
                <c:pt idx="2684">
                  <c:v>2.605</c:v>
                </c:pt>
                <c:pt idx="2685">
                  <c:v>2.5819999999999999</c:v>
                </c:pt>
                <c:pt idx="2686">
                  <c:v>2.5880000000000001</c:v>
                </c:pt>
                <c:pt idx="2687">
                  <c:v>2.5939999999999999</c:v>
                </c:pt>
                <c:pt idx="2688">
                  <c:v>2.5939999999999999</c:v>
                </c:pt>
                <c:pt idx="2689">
                  <c:v>2.57</c:v>
                </c:pt>
                <c:pt idx="2690">
                  <c:v>2.6389999999999998</c:v>
                </c:pt>
                <c:pt idx="2691">
                  <c:v>2.6160000000000001</c:v>
                </c:pt>
                <c:pt idx="2692">
                  <c:v>2.6120000000000001</c:v>
                </c:pt>
                <c:pt idx="2693">
                  <c:v>2.6139999999999999</c:v>
                </c:pt>
                <c:pt idx="2694">
                  <c:v>2.5920000000000001</c:v>
                </c:pt>
                <c:pt idx="2695">
                  <c:v>2.601</c:v>
                </c:pt>
                <c:pt idx="2696">
                  <c:v>2.6019999999999999</c:v>
                </c:pt>
                <c:pt idx="2697">
                  <c:v>2.6030000000000002</c:v>
                </c:pt>
                <c:pt idx="2698">
                  <c:v>2.5939999999999999</c:v>
                </c:pt>
                <c:pt idx="2699">
                  <c:v>2.5939999999999999</c:v>
                </c:pt>
                <c:pt idx="2700">
                  <c:v>2.5590000000000002</c:v>
                </c:pt>
                <c:pt idx="2701">
                  <c:v>2.5590000000000002</c:v>
                </c:pt>
                <c:pt idx="2702">
                  <c:v>2.5550000000000002</c:v>
                </c:pt>
                <c:pt idx="2703">
                  <c:v>2.5459999999999998</c:v>
                </c:pt>
                <c:pt idx="2704">
                  <c:v>2.5219999999999998</c:v>
                </c:pt>
                <c:pt idx="2705">
                  <c:v>2.472</c:v>
                </c:pt>
                <c:pt idx="2706">
                  <c:v>2.4260000000000002</c:v>
                </c:pt>
                <c:pt idx="2707">
                  <c:v>2.4359999999999999</c:v>
                </c:pt>
                <c:pt idx="2708">
                  <c:v>2.4910000000000001</c:v>
                </c:pt>
                <c:pt idx="2709">
                  <c:v>2.4780000000000002</c:v>
                </c:pt>
                <c:pt idx="2710">
                  <c:v>2.5329999999999999</c:v>
                </c:pt>
                <c:pt idx="2711">
                  <c:v>2.5649999999999999</c:v>
                </c:pt>
                <c:pt idx="2712">
                  <c:v>2.5470000000000002</c:v>
                </c:pt>
                <c:pt idx="2713">
                  <c:v>2.5009999999999999</c:v>
                </c:pt>
                <c:pt idx="2714">
                  <c:v>2.5569999999999999</c:v>
                </c:pt>
                <c:pt idx="2715">
                  <c:v>2.5019999999999998</c:v>
                </c:pt>
                <c:pt idx="2716">
                  <c:v>2.4740000000000002</c:v>
                </c:pt>
                <c:pt idx="2717">
                  <c:v>2.456</c:v>
                </c:pt>
                <c:pt idx="2718">
                  <c:v>2.387</c:v>
                </c:pt>
                <c:pt idx="2719">
                  <c:v>2.383</c:v>
                </c:pt>
                <c:pt idx="2720">
                  <c:v>2.3460000000000001</c:v>
                </c:pt>
                <c:pt idx="2721">
                  <c:v>2.294</c:v>
                </c:pt>
                <c:pt idx="2722">
                  <c:v>2.2999999999999998</c:v>
                </c:pt>
                <c:pt idx="2723">
                  <c:v>2.3090000000000002</c:v>
                </c:pt>
                <c:pt idx="2724">
                  <c:v>2.3279999999999998</c:v>
                </c:pt>
                <c:pt idx="2725">
                  <c:v>2.3660000000000001</c:v>
                </c:pt>
                <c:pt idx="2726">
                  <c:v>2.3849999999999998</c:v>
                </c:pt>
                <c:pt idx="2727">
                  <c:v>2.3809999999999998</c:v>
                </c:pt>
                <c:pt idx="2728">
                  <c:v>2.3769999999999998</c:v>
                </c:pt>
                <c:pt idx="2729">
                  <c:v>2.4049999999999998</c:v>
                </c:pt>
                <c:pt idx="2730">
                  <c:v>2.3809999999999998</c:v>
                </c:pt>
                <c:pt idx="2731">
                  <c:v>2.3719999999999999</c:v>
                </c:pt>
                <c:pt idx="2732">
                  <c:v>2.355</c:v>
                </c:pt>
                <c:pt idx="2733">
                  <c:v>2.3740000000000001</c:v>
                </c:pt>
                <c:pt idx="2734">
                  <c:v>2.3740000000000001</c:v>
                </c:pt>
                <c:pt idx="2735">
                  <c:v>2.4740000000000002</c:v>
                </c:pt>
                <c:pt idx="2736">
                  <c:v>2.5019999999999998</c:v>
                </c:pt>
                <c:pt idx="2737">
                  <c:v>2.5579999999999998</c:v>
                </c:pt>
                <c:pt idx="2738">
                  <c:v>2.5310000000000001</c:v>
                </c:pt>
                <c:pt idx="2739">
                  <c:v>2.5129999999999999</c:v>
                </c:pt>
                <c:pt idx="2740">
                  <c:v>2.6160000000000001</c:v>
                </c:pt>
                <c:pt idx="2741">
                  <c:v>2.6349999999999998</c:v>
                </c:pt>
                <c:pt idx="2742">
                  <c:v>2.694</c:v>
                </c:pt>
                <c:pt idx="2743">
                  <c:v>2.7850000000000001</c:v>
                </c:pt>
                <c:pt idx="2744">
                  <c:v>2.786</c:v>
                </c:pt>
                <c:pt idx="2745">
                  <c:v>2.7280000000000002</c:v>
                </c:pt>
                <c:pt idx="2746">
                  <c:v>2.7639999999999998</c:v>
                </c:pt>
                <c:pt idx="2747">
                  <c:v>2.7730000000000001</c:v>
                </c:pt>
                <c:pt idx="2748">
                  <c:v>2.7509999999999999</c:v>
                </c:pt>
                <c:pt idx="2749">
                  <c:v>2.7109999999999999</c:v>
                </c:pt>
                <c:pt idx="2750">
                  <c:v>2.6960000000000002</c:v>
                </c:pt>
                <c:pt idx="2751">
                  <c:v>2.8039999999999998</c:v>
                </c:pt>
                <c:pt idx="2752">
                  <c:v>2.7719999999999998</c:v>
                </c:pt>
                <c:pt idx="2753">
                  <c:v>2.786</c:v>
                </c:pt>
                <c:pt idx="2754">
                  <c:v>2.7909999999999999</c:v>
                </c:pt>
                <c:pt idx="2755">
                  <c:v>2.8450000000000002</c:v>
                </c:pt>
                <c:pt idx="2756">
                  <c:v>2.8690000000000002</c:v>
                </c:pt>
                <c:pt idx="2757">
                  <c:v>2.8159999999999998</c:v>
                </c:pt>
                <c:pt idx="2758">
                  <c:v>2.7589999999999999</c:v>
                </c:pt>
                <c:pt idx="2759">
                  <c:v>2.7679999999999998</c:v>
                </c:pt>
                <c:pt idx="2760">
                  <c:v>2.7770000000000001</c:v>
                </c:pt>
                <c:pt idx="2761">
                  <c:v>2.7389999999999999</c:v>
                </c:pt>
                <c:pt idx="2762">
                  <c:v>2.73</c:v>
                </c:pt>
                <c:pt idx="2763">
                  <c:v>2.7170000000000001</c:v>
                </c:pt>
                <c:pt idx="2764">
                  <c:v>2.6909999999999998</c:v>
                </c:pt>
                <c:pt idx="2765">
                  <c:v>2.7050000000000001</c:v>
                </c:pt>
                <c:pt idx="2766">
                  <c:v>2.6480000000000001</c:v>
                </c:pt>
                <c:pt idx="2767">
                  <c:v>2.6680000000000001</c:v>
                </c:pt>
                <c:pt idx="2768">
                  <c:v>2.6230000000000002</c:v>
                </c:pt>
                <c:pt idx="2769">
                  <c:v>2.6040000000000001</c:v>
                </c:pt>
                <c:pt idx="2770">
                  <c:v>2.5680000000000001</c:v>
                </c:pt>
                <c:pt idx="2771">
                  <c:v>2.605</c:v>
                </c:pt>
                <c:pt idx="2772">
                  <c:v>2.5960000000000001</c:v>
                </c:pt>
                <c:pt idx="2773">
                  <c:v>2.6150000000000002</c:v>
                </c:pt>
                <c:pt idx="2774">
                  <c:v>2.61</c:v>
                </c:pt>
                <c:pt idx="2775">
                  <c:v>2.569</c:v>
                </c:pt>
                <c:pt idx="2776">
                  <c:v>2.7050000000000001</c:v>
                </c:pt>
                <c:pt idx="2777">
                  <c:v>2.6829999999999998</c:v>
                </c:pt>
                <c:pt idx="2778">
                  <c:v>2.589</c:v>
                </c:pt>
                <c:pt idx="2779">
                  <c:v>2.589</c:v>
                </c:pt>
                <c:pt idx="2780">
                  <c:v>2.585</c:v>
                </c:pt>
                <c:pt idx="2781">
                  <c:v>2.585</c:v>
                </c:pt>
                <c:pt idx="2782">
                  <c:v>2.5670000000000002</c:v>
                </c:pt>
                <c:pt idx="2783">
                  <c:v>2.5310000000000001</c:v>
                </c:pt>
                <c:pt idx="2784">
                  <c:v>2.54</c:v>
                </c:pt>
                <c:pt idx="2785">
                  <c:v>2.5579999999999998</c:v>
                </c:pt>
                <c:pt idx="2786">
                  <c:v>2.5489999999999999</c:v>
                </c:pt>
                <c:pt idx="2787">
                  <c:v>2.54</c:v>
                </c:pt>
                <c:pt idx="2788">
                  <c:v>2.5339999999999998</c:v>
                </c:pt>
                <c:pt idx="2789">
                  <c:v>2.5390000000000001</c:v>
                </c:pt>
                <c:pt idx="2790">
                  <c:v>2.5659999999999998</c:v>
                </c:pt>
                <c:pt idx="2791">
                  <c:v>2.552</c:v>
                </c:pt>
                <c:pt idx="2792">
                  <c:v>2.5339999999999998</c:v>
                </c:pt>
                <c:pt idx="2793">
                  <c:v>2.548</c:v>
                </c:pt>
                <c:pt idx="2794">
                  <c:v>2.5379999999999998</c:v>
                </c:pt>
                <c:pt idx="2795">
                  <c:v>2.512</c:v>
                </c:pt>
                <c:pt idx="2796">
                  <c:v>2.4750000000000001</c:v>
                </c:pt>
                <c:pt idx="2797">
                  <c:v>2.4380000000000002</c:v>
                </c:pt>
                <c:pt idx="2798">
                  <c:v>2.4380000000000002</c:v>
                </c:pt>
                <c:pt idx="2799">
                  <c:v>2.4510000000000001</c:v>
                </c:pt>
                <c:pt idx="2800">
                  <c:v>2.4039999999999999</c:v>
                </c:pt>
                <c:pt idx="2801">
                  <c:v>2.375</c:v>
                </c:pt>
                <c:pt idx="2802">
                  <c:v>2.3450000000000002</c:v>
                </c:pt>
                <c:pt idx="2803">
                  <c:v>2.363</c:v>
                </c:pt>
                <c:pt idx="2804">
                  <c:v>2.363</c:v>
                </c:pt>
                <c:pt idx="2805">
                  <c:v>2.4</c:v>
                </c:pt>
                <c:pt idx="2806">
                  <c:v>2.3639999999999999</c:v>
                </c:pt>
                <c:pt idx="2807">
                  <c:v>2.3540000000000001</c:v>
                </c:pt>
                <c:pt idx="2808">
                  <c:v>2.36</c:v>
                </c:pt>
                <c:pt idx="2809">
                  <c:v>2.3780000000000001</c:v>
                </c:pt>
                <c:pt idx="2810">
                  <c:v>2.379</c:v>
                </c:pt>
                <c:pt idx="2811">
                  <c:v>2.3340000000000001</c:v>
                </c:pt>
                <c:pt idx="2812">
                  <c:v>2.3410000000000002</c:v>
                </c:pt>
                <c:pt idx="2813">
                  <c:v>2.3319999999999999</c:v>
                </c:pt>
                <c:pt idx="2814">
                  <c:v>2.319</c:v>
                </c:pt>
                <c:pt idx="2815">
                  <c:v>2.3130000000000002</c:v>
                </c:pt>
                <c:pt idx="2816">
                  <c:v>2.3090000000000002</c:v>
                </c:pt>
                <c:pt idx="2817">
                  <c:v>2.2999999999999998</c:v>
                </c:pt>
                <c:pt idx="2818">
                  <c:v>2.2829999999999999</c:v>
                </c:pt>
                <c:pt idx="2819">
                  <c:v>2.2589999999999999</c:v>
                </c:pt>
                <c:pt idx="2820">
                  <c:v>2.2879999999999998</c:v>
                </c:pt>
                <c:pt idx="2821">
                  <c:v>2.2650000000000001</c:v>
                </c:pt>
                <c:pt idx="2822">
                  <c:v>2.2559999999999998</c:v>
                </c:pt>
                <c:pt idx="2823">
                  <c:v>2.2589999999999999</c:v>
                </c:pt>
                <c:pt idx="2824">
                  <c:v>2.23</c:v>
                </c:pt>
                <c:pt idx="2825">
                  <c:v>2.2719999999999998</c:v>
                </c:pt>
                <c:pt idx="2826">
                  <c:v>2.3010000000000002</c:v>
                </c:pt>
                <c:pt idx="2827">
                  <c:v>2.2909999999999999</c:v>
                </c:pt>
                <c:pt idx="2828">
                  <c:v>2.254</c:v>
                </c:pt>
                <c:pt idx="2829">
                  <c:v>2.2730000000000001</c:v>
                </c:pt>
                <c:pt idx="2830">
                  <c:v>2.2650000000000001</c:v>
                </c:pt>
                <c:pt idx="2831">
                  <c:v>2.2890000000000001</c:v>
                </c:pt>
                <c:pt idx="2832">
                  <c:v>2.2509999999999999</c:v>
                </c:pt>
                <c:pt idx="2833">
                  <c:v>2.2189999999999999</c:v>
                </c:pt>
                <c:pt idx="2834">
                  <c:v>2.2050000000000001</c:v>
                </c:pt>
                <c:pt idx="2835">
                  <c:v>2.2149999999999999</c:v>
                </c:pt>
                <c:pt idx="2836">
                  <c:v>2.2189999999999999</c:v>
                </c:pt>
                <c:pt idx="2837">
                  <c:v>2.1920000000000002</c:v>
                </c:pt>
                <c:pt idx="2838">
                  <c:v>2.1920000000000002</c:v>
                </c:pt>
                <c:pt idx="2839">
                  <c:v>2.1680000000000001</c:v>
                </c:pt>
                <c:pt idx="2840">
                  <c:v>2.177</c:v>
                </c:pt>
                <c:pt idx="2841">
                  <c:v>2.15</c:v>
                </c:pt>
                <c:pt idx="2842">
                  <c:v>2.1589999999999998</c:v>
                </c:pt>
                <c:pt idx="2843">
                  <c:v>2.0880000000000001</c:v>
                </c:pt>
                <c:pt idx="2844">
                  <c:v>2.0499999999999998</c:v>
                </c:pt>
                <c:pt idx="2845">
                  <c:v>2.0739999999999998</c:v>
                </c:pt>
                <c:pt idx="2846">
                  <c:v>2.0419999999999998</c:v>
                </c:pt>
                <c:pt idx="2847">
                  <c:v>1.99</c:v>
                </c:pt>
                <c:pt idx="2848">
                  <c:v>2.0049999999999999</c:v>
                </c:pt>
                <c:pt idx="2849">
                  <c:v>2.0430000000000001</c:v>
                </c:pt>
                <c:pt idx="2850">
                  <c:v>2.0059999999999998</c:v>
                </c:pt>
                <c:pt idx="2851">
                  <c:v>2.0209999999999999</c:v>
                </c:pt>
                <c:pt idx="2852">
                  <c:v>2.0339999999999998</c:v>
                </c:pt>
                <c:pt idx="2853">
                  <c:v>2.0579999999999998</c:v>
                </c:pt>
                <c:pt idx="2854">
                  <c:v>2.0249999999999999</c:v>
                </c:pt>
                <c:pt idx="2855">
                  <c:v>1.988</c:v>
                </c:pt>
                <c:pt idx="2856">
                  <c:v>1.988</c:v>
                </c:pt>
                <c:pt idx="2857">
                  <c:v>1.984</c:v>
                </c:pt>
                <c:pt idx="2858">
                  <c:v>1.966</c:v>
                </c:pt>
                <c:pt idx="2859">
                  <c:v>1.9510000000000001</c:v>
                </c:pt>
                <c:pt idx="2860">
                  <c:v>1.9139999999999999</c:v>
                </c:pt>
                <c:pt idx="2861">
                  <c:v>1.8740000000000001</c:v>
                </c:pt>
                <c:pt idx="2862">
                  <c:v>1.8879999999999999</c:v>
                </c:pt>
                <c:pt idx="2863">
                  <c:v>1.85</c:v>
                </c:pt>
                <c:pt idx="2864">
                  <c:v>1.873</c:v>
                </c:pt>
                <c:pt idx="2865">
                  <c:v>1.873</c:v>
                </c:pt>
                <c:pt idx="2866">
                  <c:v>1.8540000000000001</c:v>
                </c:pt>
                <c:pt idx="2867">
                  <c:v>1.8680000000000001</c:v>
                </c:pt>
                <c:pt idx="2868">
                  <c:v>1.8580000000000001</c:v>
                </c:pt>
                <c:pt idx="2869">
                  <c:v>1.9059999999999999</c:v>
                </c:pt>
                <c:pt idx="2870">
                  <c:v>1.929</c:v>
                </c:pt>
                <c:pt idx="2871">
                  <c:v>1.958</c:v>
                </c:pt>
                <c:pt idx="2872">
                  <c:v>1.8759999999999999</c:v>
                </c:pt>
                <c:pt idx="2873">
                  <c:v>1.9039999999999999</c:v>
                </c:pt>
                <c:pt idx="2874">
                  <c:v>1.9570000000000001</c:v>
                </c:pt>
                <c:pt idx="2875">
                  <c:v>1.9750000000000001</c:v>
                </c:pt>
                <c:pt idx="2876">
                  <c:v>1.99</c:v>
                </c:pt>
                <c:pt idx="2877">
                  <c:v>2.0179999999999998</c:v>
                </c:pt>
                <c:pt idx="2878">
                  <c:v>2.0190000000000001</c:v>
                </c:pt>
                <c:pt idx="2879">
                  <c:v>1.968</c:v>
                </c:pt>
                <c:pt idx="2880">
                  <c:v>2.0070000000000001</c:v>
                </c:pt>
                <c:pt idx="2881">
                  <c:v>2.044</c:v>
                </c:pt>
                <c:pt idx="2882">
                  <c:v>2.0169999999999999</c:v>
                </c:pt>
                <c:pt idx="2883">
                  <c:v>2.008</c:v>
                </c:pt>
                <c:pt idx="2884">
                  <c:v>2.012</c:v>
                </c:pt>
                <c:pt idx="2885">
                  <c:v>1.948</c:v>
                </c:pt>
                <c:pt idx="2886">
                  <c:v>1.8919999999999999</c:v>
                </c:pt>
                <c:pt idx="2887">
                  <c:v>1.8879999999999999</c:v>
                </c:pt>
                <c:pt idx="2888">
                  <c:v>1.8779999999999999</c:v>
                </c:pt>
                <c:pt idx="2889">
                  <c:v>1.958</c:v>
                </c:pt>
                <c:pt idx="2890">
                  <c:v>1.9390000000000001</c:v>
                </c:pt>
                <c:pt idx="2891">
                  <c:v>1.9159999999999999</c:v>
                </c:pt>
                <c:pt idx="2892">
                  <c:v>1.9359999999999999</c:v>
                </c:pt>
                <c:pt idx="2893">
                  <c:v>1.9079999999999999</c:v>
                </c:pt>
                <c:pt idx="2894">
                  <c:v>1.9079999999999999</c:v>
                </c:pt>
                <c:pt idx="2895">
                  <c:v>1.9690000000000001</c:v>
                </c:pt>
                <c:pt idx="2896">
                  <c:v>1.9179999999999999</c:v>
                </c:pt>
                <c:pt idx="2897">
                  <c:v>1.9179999999999999</c:v>
                </c:pt>
                <c:pt idx="2898">
                  <c:v>1.9179999999999999</c:v>
                </c:pt>
                <c:pt idx="2899">
                  <c:v>1.909</c:v>
                </c:pt>
                <c:pt idx="2900">
                  <c:v>1.919</c:v>
                </c:pt>
                <c:pt idx="2901">
                  <c:v>1.92</c:v>
                </c:pt>
                <c:pt idx="2902">
                  <c:v>1.92</c:v>
                </c:pt>
                <c:pt idx="2903">
                  <c:v>1.9339999999999999</c:v>
                </c:pt>
                <c:pt idx="2904">
                  <c:v>1.901</c:v>
                </c:pt>
                <c:pt idx="2905">
                  <c:v>1.869</c:v>
                </c:pt>
                <c:pt idx="2906">
                  <c:v>1.869</c:v>
                </c:pt>
                <c:pt idx="2907">
                  <c:v>1.8919999999999999</c:v>
                </c:pt>
                <c:pt idx="2908">
                  <c:v>1.893</c:v>
                </c:pt>
                <c:pt idx="2909">
                  <c:v>1.87</c:v>
                </c:pt>
                <c:pt idx="2910">
                  <c:v>1.885</c:v>
                </c:pt>
                <c:pt idx="2911">
                  <c:v>1.889</c:v>
                </c:pt>
                <c:pt idx="2912">
                  <c:v>1.9219999999999999</c:v>
                </c:pt>
                <c:pt idx="2913">
                  <c:v>1.9450000000000001</c:v>
                </c:pt>
                <c:pt idx="2914">
                  <c:v>1.9690000000000001</c:v>
                </c:pt>
                <c:pt idx="2915">
                  <c:v>2.0270000000000001</c:v>
                </c:pt>
                <c:pt idx="2916">
                  <c:v>1.9990000000000001</c:v>
                </c:pt>
                <c:pt idx="2917">
                  <c:v>2.0699999999999998</c:v>
                </c:pt>
                <c:pt idx="2918">
                  <c:v>2.0880000000000001</c:v>
                </c:pt>
                <c:pt idx="2919">
                  <c:v>2.0750000000000002</c:v>
                </c:pt>
                <c:pt idx="2920">
                  <c:v>2.0739999999999998</c:v>
                </c:pt>
                <c:pt idx="2921">
                  <c:v>2.0609999999999999</c:v>
                </c:pt>
                <c:pt idx="2922">
                  <c:v>2.0089999999999999</c:v>
                </c:pt>
                <c:pt idx="2923">
                  <c:v>2.0329999999999999</c:v>
                </c:pt>
                <c:pt idx="2924">
                  <c:v>2.0329999999999999</c:v>
                </c:pt>
                <c:pt idx="2925">
                  <c:v>2.0150000000000001</c:v>
                </c:pt>
                <c:pt idx="2926">
                  <c:v>2.0249999999999999</c:v>
                </c:pt>
                <c:pt idx="2927">
                  <c:v>2.0249999999999999</c:v>
                </c:pt>
                <c:pt idx="2928">
                  <c:v>1.9970000000000001</c:v>
                </c:pt>
                <c:pt idx="2929">
                  <c:v>1.988</c:v>
                </c:pt>
                <c:pt idx="2930">
                  <c:v>1.998</c:v>
                </c:pt>
                <c:pt idx="2931">
                  <c:v>1.98</c:v>
                </c:pt>
                <c:pt idx="2932">
                  <c:v>1.97</c:v>
                </c:pt>
                <c:pt idx="2933">
                  <c:v>1.9690000000000001</c:v>
                </c:pt>
                <c:pt idx="2934">
                  <c:v>1.952</c:v>
                </c:pt>
                <c:pt idx="2935">
                  <c:v>1.919</c:v>
                </c:pt>
                <c:pt idx="2936">
                  <c:v>1.909</c:v>
                </c:pt>
                <c:pt idx="2937">
                  <c:v>1.859</c:v>
                </c:pt>
                <c:pt idx="2938">
                  <c:v>1.869</c:v>
                </c:pt>
                <c:pt idx="2939">
                  <c:v>1.921</c:v>
                </c:pt>
                <c:pt idx="2940">
                  <c:v>1.8979999999999999</c:v>
                </c:pt>
                <c:pt idx="2941">
                  <c:v>1.919</c:v>
                </c:pt>
                <c:pt idx="2942">
                  <c:v>1.9430000000000001</c:v>
                </c:pt>
                <c:pt idx="2943">
                  <c:v>1.9339999999999999</c:v>
                </c:pt>
                <c:pt idx="2944">
                  <c:v>1.9219999999999999</c:v>
                </c:pt>
                <c:pt idx="2945">
                  <c:v>1.8939999999999999</c:v>
                </c:pt>
                <c:pt idx="2946">
                  <c:v>1.919</c:v>
                </c:pt>
                <c:pt idx="2947">
                  <c:v>1.8819999999999999</c:v>
                </c:pt>
                <c:pt idx="2948">
                  <c:v>1.855</c:v>
                </c:pt>
                <c:pt idx="2949">
                  <c:v>1.81</c:v>
                </c:pt>
                <c:pt idx="2950">
                  <c:v>1.8220000000000001</c:v>
                </c:pt>
                <c:pt idx="2951">
                  <c:v>1.835</c:v>
                </c:pt>
                <c:pt idx="2952">
                  <c:v>1.798</c:v>
                </c:pt>
                <c:pt idx="2953">
                  <c:v>1.802</c:v>
                </c:pt>
                <c:pt idx="2954">
                  <c:v>1.794</c:v>
                </c:pt>
                <c:pt idx="2955">
                  <c:v>1.8080000000000001</c:v>
                </c:pt>
                <c:pt idx="2956">
                  <c:v>1.831</c:v>
                </c:pt>
                <c:pt idx="2957">
                  <c:v>1.7989999999999999</c:v>
                </c:pt>
                <c:pt idx="2958">
                  <c:v>1.8180000000000001</c:v>
                </c:pt>
                <c:pt idx="2959">
                  <c:v>1.81</c:v>
                </c:pt>
                <c:pt idx="2960">
                  <c:v>1.8520000000000001</c:v>
                </c:pt>
                <c:pt idx="2961">
                  <c:v>1.9079999999999999</c:v>
                </c:pt>
                <c:pt idx="2962">
                  <c:v>1.8939999999999999</c:v>
                </c:pt>
                <c:pt idx="2963">
                  <c:v>1.881</c:v>
                </c:pt>
                <c:pt idx="2964">
                  <c:v>1.863</c:v>
                </c:pt>
                <c:pt idx="2965">
                  <c:v>1.881</c:v>
                </c:pt>
                <c:pt idx="2966">
                  <c:v>1.956</c:v>
                </c:pt>
                <c:pt idx="2967">
                  <c:v>1.948</c:v>
                </c:pt>
                <c:pt idx="2968">
                  <c:v>1.9339999999999999</c:v>
                </c:pt>
                <c:pt idx="2969">
                  <c:v>1.944</c:v>
                </c:pt>
                <c:pt idx="2970">
                  <c:v>1.958</c:v>
                </c:pt>
                <c:pt idx="2971">
                  <c:v>1.907</c:v>
                </c:pt>
                <c:pt idx="2972">
                  <c:v>1.883</c:v>
                </c:pt>
                <c:pt idx="2973">
                  <c:v>1.865</c:v>
                </c:pt>
                <c:pt idx="2974">
                  <c:v>1.8380000000000001</c:v>
                </c:pt>
                <c:pt idx="2975">
                  <c:v>1.843</c:v>
                </c:pt>
                <c:pt idx="2976">
                  <c:v>1.8280000000000001</c:v>
                </c:pt>
                <c:pt idx="2977">
                  <c:v>1.8049999999999999</c:v>
                </c:pt>
                <c:pt idx="2978">
                  <c:v>1.819</c:v>
                </c:pt>
                <c:pt idx="2979">
                  <c:v>1.8240000000000001</c:v>
                </c:pt>
                <c:pt idx="2980">
                  <c:v>1.8240000000000001</c:v>
                </c:pt>
                <c:pt idx="2981">
                  <c:v>1.83</c:v>
                </c:pt>
                <c:pt idx="2982">
                  <c:v>1.8009999999999999</c:v>
                </c:pt>
                <c:pt idx="2983">
                  <c:v>1.768</c:v>
                </c:pt>
                <c:pt idx="2984">
                  <c:v>1.7589999999999999</c:v>
                </c:pt>
                <c:pt idx="2985">
                  <c:v>1.736</c:v>
                </c:pt>
                <c:pt idx="2986">
                  <c:v>1.6879999999999999</c:v>
                </c:pt>
                <c:pt idx="2987">
                  <c:v>1.6639999999999999</c:v>
                </c:pt>
                <c:pt idx="2988">
                  <c:v>1.6359999999999999</c:v>
                </c:pt>
                <c:pt idx="2989">
                  <c:v>1.65</c:v>
                </c:pt>
                <c:pt idx="2990">
                  <c:v>1.613</c:v>
                </c:pt>
                <c:pt idx="2991">
                  <c:v>1.613</c:v>
                </c:pt>
                <c:pt idx="2992">
                  <c:v>1.623</c:v>
                </c:pt>
                <c:pt idx="2993">
                  <c:v>1.595</c:v>
                </c:pt>
                <c:pt idx="2994">
                  <c:v>1.5760000000000001</c:v>
                </c:pt>
                <c:pt idx="2995">
                  <c:v>1.587</c:v>
                </c:pt>
                <c:pt idx="2996">
                  <c:v>1.589</c:v>
                </c:pt>
                <c:pt idx="2997">
                  <c:v>1.6020000000000001</c:v>
                </c:pt>
                <c:pt idx="2998">
                  <c:v>1.5649999999999999</c:v>
                </c:pt>
                <c:pt idx="2999">
                  <c:v>1.526</c:v>
                </c:pt>
                <c:pt idx="3000">
                  <c:v>1.54</c:v>
                </c:pt>
                <c:pt idx="3001">
                  <c:v>1.546</c:v>
                </c:pt>
                <c:pt idx="3002">
                  <c:v>1.522</c:v>
                </c:pt>
                <c:pt idx="3003">
                  <c:v>1.5069999999999999</c:v>
                </c:pt>
                <c:pt idx="3004">
                  <c:v>1.476</c:v>
                </c:pt>
                <c:pt idx="3005">
                  <c:v>1.4419999999999999</c:v>
                </c:pt>
                <c:pt idx="3006">
                  <c:v>1.462</c:v>
                </c:pt>
                <c:pt idx="3007">
                  <c:v>1.458</c:v>
                </c:pt>
                <c:pt idx="3008">
                  <c:v>1.478</c:v>
                </c:pt>
                <c:pt idx="3009">
                  <c:v>1.4590000000000001</c:v>
                </c:pt>
                <c:pt idx="3010">
                  <c:v>1.502</c:v>
                </c:pt>
                <c:pt idx="3011">
                  <c:v>1.4970000000000001</c:v>
                </c:pt>
                <c:pt idx="3012">
                  <c:v>1.5409999999999999</c:v>
                </c:pt>
                <c:pt idx="3013">
                  <c:v>1.5329999999999999</c:v>
                </c:pt>
                <c:pt idx="3014">
                  <c:v>1.494</c:v>
                </c:pt>
                <c:pt idx="3015">
                  <c:v>1.5089999999999999</c:v>
                </c:pt>
                <c:pt idx="3016">
                  <c:v>1.5329999999999999</c:v>
                </c:pt>
                <c:pt idx="3017">
                  <c:v>1.589</c:v>
                </c:pt>
                <c:pt idx="3018">
                  <c:v>1.59</c:v>
                </c:pt>
                <c:pt idx="3019">
                  <c:v>1.595</c:v>
                </c:pt>
                <c:pt idx="3020">
                  <c:v>1.5720000000000001</c:v>
                </c:pt>
                <c:pt idx="3021">
                  <c:v>1.5149999999999999</c:v>
                </c:pt>
                <c:pt idx="3022">
                  <c:v>1.5289999999999999</c:v>
                </c:pt>
                <c:pt idx="3023">
                  <c:v>1.552</c:v>
                </c:pt>
                <c:pt idx="3024">
                  <c:v>1.581</c:v>
                </c:pt>
                <c:pt idx="3025">
                  <c:v>1.629</c:v>
                </c:pt>
                <c:pt idx="3026">
                  <c:v>1.7050000000000001</c:v>
                </c:pt>
                <c:pt idx="3027">
                  <c:v>1.62</c:v>
                </c:pt>
                <c:pt idx="3028">
                  <c:v>1.653</c:v>
                </c:pt>
                <c:pt idx="3029">
                  <c:v>1.62</c:v>
                </c:pt>
                <c:pt idx="3030">
                  <c:v>1.625</c:v>
                </c:pt>
                <c:pt idx="3031">
                  <c:v>1.6819999999999999</c:v>
                </c:pt>
                <c:pt idx="3032">
                  <c:v>1.673</c:v>
                </c:pt>
                <c:pt idx="3033">
                  <c:v>1.677</c:v>
                </c:pt>
                <c:pt idx="3034">
                  <c:v>1.716</c:v>
                </c:pt>
                <c:pt idx="3035">
                  <c:v>1.7629999999999999</c:v>
                </c:pt>
                <c:pt idx="3036">
                  <c:v>1.7310000000000001</c:v>
                </c:pt>
                <c:pt idx="3037">
                  <c:v>1.7589999999999999</c:v>
                </c:pt>
                <c:pt idx="3038">
                  <c:v>1.7470000000000001</c:v>
                </c:pt>
                <c:pt idx="3039">
                  <c:v>1.7509999999999999</c:v>
                </c:pt>
                <c:pt idx="3040">
                  <c:v>1.7290000000000001</c:v>
                </c:pt>
                <c:pt idx="3041">
                  <c:v>1.6759999999999999</c:v>
                </c:pt>
                <c:pt idx="3042">
                  <c:v>1.69</c:v>
                </c:pt>
                <c:pt idx="3043">
                  <c:v>1.6379999999999999</c:v>
                </c:pt>
                <c:pt idx="3044">
                  <c:v>1.637</c:v>
                </c:pt>
                <c:pt idx="3045">
                  <c:v>1.6040000000000001</c:v>
                </c:pt>
                <c:pt idx="3046">
                  <c:v>1.556</c:v>
                </c:pt>
                <c:pt idx="3047">
                  <c:v>1.5720000000000001</c:v>
                </c:pt>
                <c:pt idx="3048">
                  <c:v>1.579</c:v>
                </c:pt>
                <c:pt idx="3049">
                  <c:v>1.5549999999999999</c:v>
                </c:pt>
                <c:pt idx="3050">
                  <c:v>1.554</c:v>
                </c:pt>
                <c:pt idx="3051">
                  <c:v>1.5449999999999999</c:v>
                </c:pt>
                <c:pt idx="3052">
                  <c:v>1.518</c:v>
                </c:pt>
                <c:pt idx="3053">
                  <c:v>1.4930000000000001</c:v>
                </c:pt>
                <c:pt idx="3054">
                  <c:v>1.504</c:v>
                </c:pt>
                <c:pt idx="3055">
                  <c:v>1.494</c:v>
                </c:pt>
                <c:pt idx="3056">
                  <c:v>1.504</c:v>
                </c:pt>
                <c:pt idx="3057">
                  <c:v>1.4950000000000001</c:v>
                </c:pt>
                <c:pt idx="3058">
                  <c:v>1.476</c:v>
                </c:pt>
                <c:pt idx="3059">
                  <c:v>1.472</c:v>
                </c:pt>
                <c:pt idx="3060">
                  <c:v>1.506</c:v>
                </c:pt>
                <c:pt idx="3061">
                  <c:v>1.506</c:v>
                </c:pt>
                <c:pt idx="3062">
                  <c:v>1.496</c:v>
                </c:pt>
                <c:pt idx="3063">
                  <c:v>1.4570000000000001</c:v>
                </c:pt>
                <c:pt idx="3064">
                  <c:v>1.4379999999999999</c:v>
                </c:pt>
                <c:pt idx="3065">
                  <c:v>1.4059999999999999</c:v>
                </c:pt>
                <c:pt idx="3066">
                  <c:v>1.41</c:v>
                </c:pt>
                <c:pt idx="3067">
                  <c:v>1.3680000000000001</c:v>
                </c:pt>
                <c:pt idx="3068">
                  <c:v>1.3380000000000001</c:v>
                </c:pt>
                <c:pt idx="3069">
                  <c:v>1.355</c:v>
                </c:pt>
                <c:pt idx="3070">
                  <c:v>1.355</c:v>
                </c:pt>
                <c:pt idx="3071">
                  <c:v>1.381</c:v>
                </c:pt>
                <c:pt idx="3072">
                  <c:v>1.3680000000000001</c:v>
                </c:pt>
                <c:pt idx="3073">
                  <c:v>1.3380000000000001</c:v>
                </c:pt>
                <c:pt idx="3074">
                  <c:v>1.321</c:v>
                </c:pt>
                <c:pt idx="3075">
                  <c:v>1.3009999999999999</c:v>
                </c:pt>
                <c:pt idx="3076">
                  <c:v>1.1120000000000001</c:v>
                </c:pt>
                <c:pt idx="3077">
                  <c:v>1.038</c:v>
                </c:pt>
                <c:pt idx="3078">
                  <c:v>1.0169999999999999</c:v>
                </c:pt>
                <c:pt idx="3079">
                  <c:v>1.0029999999999999</c:v>
                </c:pt>
                <c:pt idx="3080">
                  <c:v>0.90300000000000002</c:v>
                </c:pt>
                <c:pt idx="3081">
                  <c:v>0.879</c:v>
                </c:pt>
                <c:pt idx="3082">
                  <c:v>0.93799999999999994</c:v>
                </c:pt>
                <c:pt idx="3083">
                  <c:v>0.96299999999999997</c:v>
                </c:pt>
                <c:pt idx="3084">
                  <c:v>0.95299999999999996</c:v>
                </c:pt>
                <c:pt idx="3085">
                  <c:v>0.89100000000000001</c:v>
                </c:pt>
                <c:pt idx="3086">
                  <c:v>0.86599999999999999</c:v>
                </c:pt>
                <c:pt idx="3087">
                  <c:v>0.88600000000000001</c:v>
                </c:pt>
                <c:pt idx="3088">
                  <c:v>0.82699999999999996</c:v>
                </c:pt>
                <c:pt idx="3089">
                  <c:v>0.78700000000000003</c:v>
                </c:pt>
                <c:pt idx="3090">
                  <c:v>0.77200000000000002</c:v>
                </c:pt>
                <c:pt idx="3091">
                  <c:v>0.79700000000000004</c:v>
                </c:pt>
                <c:pt idx="3092">
                  <c:v>0.79700000000000004</c:v>
                </c:pt>
                <c:pt idx="3093">
                  <c:v>0.84199999999999997</c:v>
                </c:pt>
                <c:pt idx="3094">
                  <c:v>0.86299999999999999</c:v>
                </c:pt>
                <c:pt idx="3095">
                  <c:v>0.874</c:v>
                </c:pt>
                <c:pt idx="3096">
                  <c:v>0.97299999999999998</c:v>
                </c:pt>
                <c:pt idx="3097">
                  <c:v>0.89900000000000002</c:v>
                </c:pt>
                <c:pt idx="3098">
                  <c:v>0.92500000000000004</c:v>
                </c:pt>
                <c:pt idx="3099">
                  <c:v>0.92100000000000004</c:v>
                </c:pt>
                <c:pt idx="3100">
                  <c:v>0.94099999999999995</c:v>
                </c:pt>
                <c:pt idx="3101">
                  <c:v>0.90100000000000002</c:v>
                </c:pt>
                <c:pt idx="3102">
                  <c:v>0.88600000000000001</c:v>
                </c:pt>
                <c:pt idx="3103">
                  <c:v>0.91700000000000004</c:v>
                </c:pt>
                <c:pt idx="3104">
                  <c:v>0.90300000000000002</c:v>
                </c:pt>
                <c:pt idx="3105">
                  <c:v>0.92400000000000004</c:v>
                </c:pt>
                <c:pt idx="3106">
                  <c:v>0.93899999999999995</c:v>
                </c:pt>
                <c:pt idx="3107">
                  <c:v>0.96499999999999997</c:v>
                </c:pt>
                <c:pt idx="3108">
                  <c:v>0.93300000000000005</c:v>
                </c:pt>
                <c:pt idx="3109">
                  <c:v>0.93400000000000005</c:v>
                </c:pt>
                <c:pt idx="3110">
                  <c:v>0.879</c:v>
                </c:pt>
                <c:pt idx="3111">
                  <c:v>0.89300000000000002</c:v>
                </c:pt>
                <c:pt idx="3112">
                  <c:v>0.93400000000000005</c:v>
                </c:pt>
                <c:pt idx="3113">
                  <c:v>0.91700000000000004</c:v>
                </c:pt>
                <c:pt idx="3114">
                  <c:v>0.89700000000000002</c:v>
                </c:pt>
                <c:pt idx="3115">
                  <c:v>0.89800000000000002</c:v>
                </c:pt>
                <c:pt idx="3116">
                  <c:v>0.873</c:v>
                </c:pt>
                <c:pt idx="3117">
                  <c:v>0.92300000000000004</c:v>
                </c:pt>
                <c:pt idx="3118">
                  <c:v>0.89</c:v>
                </c:pt>
                <c:pt idx="3119">
                  <c:v>0.879</c:v>
                </c:pt>
                <c:pt idx="3120">
                  <c:v>0.91</c:v>
                </c:pt>
                <c:pt idx="3121">
                  <c:v>0.92500000000000004</c:v>
                </c:pt>
                <c:pt idx="3122">
                  <c:v>0.90600000000000003</c:v>
                </c:pt>
                <c:pt idx="3123">
                  <c:v>0.92300000000000004</c:v>
                </c:pt>
                <c:pt idx="3124">
                  <c:v>0.98399999999999999</c:v>
                </c:pt>
                <c:pt idx="3125">
                  <c:v>1.01</c:v>
                </c:pt>
                <c:pt idx="3126">
                  <c:v>1.046</c:v>
                </c:pt>
                <c:pt idx="3127">
                  <c:v>1.129</c:v>
                </c:pt>
                <c:pt idx="3128">
                  <c:v>1.1539999999999999</c:v>
                </c:pt>
                <c:pt idx="3129">
                  <c:v>1.1339999999999999</c:v>
                </c:pt>
                <c:pt idx="3130">
                  <c:v>1.228</c:v>
                </c:pt>
                <c:pt idx="3131">
                  <c:v>1.266</c:v>
                </c:pt>
                <c:pt idx="3132">
                  <c:v>1.208</c:v>
                </c:pt>
                <c:pt idx="3133">
                  <c:v>1.165</c:v>
                </c:pt>
                <c:pt idx="3134">
                  <c:v>1.18</c:v>
                </c:pt>
                <c:pt idx="3135">
                  <c:v>1.177</c:v>
                </c:pt>
                <c:pt idx="3136">
                  <c:v>1.264</c:v>
                </c:pt>
                <c:pt idx="3137">
                  <c:v>1.3220000000000001</c:v>
                </c:pt>
                <c:pt idx="3138">
                  <c:v>1.31</c:v>
                </c:pt>
                <c:pt idx="3139">
                  <c:v>1.4239999999999999</c:v>
                </c:pt>
                <c:pt idx="3140">
                  <c:v>1.4139999999999999</c:v>
                </c:pt>
                <c:pt idx="3141">
                  <c:v>1.484</c:v>
                </c:pt>
                <c:pt idx="3142">
                  <c:v>1.492</c:v>
                </c:pt>
                <c:pt idx="3143">
                  <c:v>1.47</c:v>
                </c:pt>
                <c:pt idx="3144">
                  <c:v>1.6120000000000001</c:v>
                </c:pt>
                <c:pt idx="3145">
                  <c:v>1.883</c:v>
                </c:pt>
                <c:pt idx="3146">
                  <c:v>1.982</c:v>
                </c:pt>
                <c:pt idx="3147">
                  <c:v>1.881</c:v>
                </c:pt>
                <c:pt idx="3148">
                  <c:v>1.853</c:v>
                </c:pt>
                <c:pt idx="3149">
                  <c:v>1.9950000000000001</c:v>
                </c:pt>
                <c:pt idx="3150">
                  <c:v>2.117</c:v>
                </c:pt>
                <c:pt idx="3151">
                  <c:v>2.093</c:v>
                </c:pt>
                <c:pt idx="3152">
                  <c:v>2.04</c:v>
                </c:pt>
                <c:pt idx="3153">
                  <c:v>1.9650000000000001</c:v>
                </c:pt>
                <c:pt idx="3154">
                  <c:v>1.8029999999999999</c:v>
                </c:pt>
                <c:pt idx="3155">
                  <c:v>1.94</c:v>
                </c:pt>
                <c:pt idx="3156">
                  <c:v>1.87</c:v>
                </c:pt>
                <c:pt idx="3157">
                  <c:v>1.8819999999999999</c:v>
                </c:pt>
                <c:pt idx="3158">
                  <c:v>1.843</c:v>
                </c:pt>
                <c:pt idx="3159">
                  <c:v>1.7909999999999999</c:v>
                </c:pt>
                <c:pt idx="3160">
                  <c:v>1.859</c:v>
                </c:pt>
                <c:pt idx="3161">
                  <c:v>1.958</c:v>
                </c:pt>
                <c:pt idx="3162">
                  <c:v>1.9</c:v>
                </c:pt>
                <c:pt idx="3163">
                  <c:v>1.911</c:v>
                </c:pt>
                <c:pt idx="3164">
                  <c:v>1.867</c:v>
                </c:pt>
                <c:pt idx="3165">
                  <c:v>1.8720000000000001</c:v>
                </c:pt>
                <c:pt idx="3166">
                  <c:v>1.835</c:v>
                </c:pt>
                <c:pt idx="3167">
                  <c:v>1.915</c:v>
                </c:pt>
                <c:pt idx="3168">
                  <c:v>1.9610000000000001</c:v>
                </c:pt>
                <c:pt idx="3169">
                  <c:v>2.0699999999999998</c:v>
                </c:pt>
                <c:pt idx="3170">
                  <c:v>2.1179999999999999</c:v>
                </c:pt>
                <c:pt idx="3171">
                  <c:v>2.3650000000000002</c:v>
                </c:pt>
                <c:pt idx="3172">
                  <c:v>2.395</c:v>
                </c:pt>
                <c:pt idx="3173">
                  <c:v>2.2610000000000001</c:v>
                </c:pt>
                <c:pt idx="3174">
                  <c:v>2.4300000000000002</c:v>
                </c:pt>
                <c:pt idx="3175">
                  <c:v>2.254</c:v>
                </c:pt>
                <c:pt idx="3176">
                  <c:v>2.1059999999999999</c:v>
                </c:pt>
                <c:pt idx="3177">
                  <c:v>2.113</c:v>
                </c:pt>
                <c:pt idx="3178">
                  <c:v>2.1859999999999999</c:v>
                </c:pt>
                <c:pt idx="3179">
                  <c:v>2.2400000000000002</c:v>
                </c:pt>
                <c:pt idx="3180">
                  <c:v>2.1040000000000001</c:v>
                </c:pt>
                <c:pt idx="3181">
                  <c:v>2.04</c:v>
                </c:pt>
                <c:pt idx="3182">
                  <c:v>1.996</c:v>
                </c:pt>
                <c:pt idx="3183">
                  <c:v>1.885</c:v>
                </c:pt>
                <c:pt idx="3184">
                  <c:v>1.881</c:v>
                </c:pt>
                <c:pt idx="3185">
                  <c:v>2.008</c:v>
                </c:pt>
                <c:pt idx="3186">
                  <c:v>2.0059999999999998</c:v>
                </c:pt>
                <c:pt idx="3187">
                  <c:v>2.02</c:v>
                </c:pt>
                <c:pt idx="3188">
                  <c:v>1.9930000000000001</c:v>
                </c:pt>
                <c:pt idx="3189">
                  <c:v>1.95</c:v>
                </c:pt>
                <c:pt idx="3190">
                  <c:v>1.913</c:v>
                </c:pt>
                <c:pt idx="3191">
                  <c:v>1.7949999999999999</c:v>
                </c:pt>
                <c:pt idx="3192">
                  <c:v>1.734</c:v>
                </c:pt>
                <c:pt idx="3193">
                  <c:v>1.6850000000000001</c:v>
                </c:pt>
                <c:pt idx="3194">
                  <c:v>1.752</c:v>
                </c:pt>
                <c:pt idx="3195">
                  <c:v>1.825</c:v>
                </c:pt>
                <c:pt idx="3196">
                  <c:v>1.7989999999999999</c:v>
                </c:pt>
                <c:pt idx="3197">
                  <c:v>1.8759999999999999</c:v>
                </c:pt>
                <c:pt idx="3198">
                  <c:v>1.833</c:v>
                </c:pt>
                <c:pt idx="3199">
                  <c:v>1.9</c:v>
                </c:pt>
                <c:pt idx="3200">
                  <c:v>1.905</c:v>
                </c:pt>
                <c:pt idx="3201">
                  <c:v>1.8129999999999999</c:v>
                </c:pt>
                <c:pt idx="3202">
                  <c:v>1.7949999999999999</c:v>
                </c:pt>
                <c:pt idx="3203">
                  <c:v>1.784</c:v>
                </c:pt>
                <c:pt idx="3204">
                  <c:v>1.7989999999999999</c:v>
                </c:pt>
                <c:pt idx="3205">
                  <c:v>1.8660000000000001</c:v>
                </c:pt>
                <c:pt idx="3206">
                  <c:v>1.804</c:v>
                </c:pt>
                <c:pt idx="3207">
                  <c:v>1.748</c:v>
                </c:pt>
                <c:pt idx="3208">
                  <c:v>1.7649999999999999</c:v>
                </c:pt>
                <c:pt idx="3209">
                  <c:v>1.6919999999999999</c:v>
                </c:pt>
                <c:pt idx="3210">
                  <c:v>1.716</c:v>
                </c:pt>
                <c:pt idx="3211">
                  <c:v>1.6870000000000001</c:v>
                </c:pt>
                <c:pt idx="3212">
                  <c:v>1.6950000000000001</c:v>
                </c:pt>
                <c:pt idx="3213">
                  <c:v>1.71</c:v>
                </c:pt>
                <c:pt idx="3214">
                  <c:v>1.7609999999999999</c:v>
                </c:pt>
                <c:pt idx="3215">
                  <c:v>1.6559999999999999</c:v>
                </c:pt>
                <c:pt idx="3216">
                  <c:v>1.575</c:v>
                </c:pt>
                <c:pt idx="3217">
                  <c:v>1.5840000000000001</c:v>
                </c:pt>
                <c:pt idx="3218">
                  <c:v>1.546</c:v>
                </c:pt>
                <c:pt idx="3219">
                  <c:v>1.5880000000000001</c:v>
                </c:pt>
                <c:pt idx="3220">
                  <c:v>1.63</c:v>
                </c:pt>
                <c:pt idx="3221">
                  <c:v>1.5640000000000001</c:v>
                </c:pt>
                <c:pt idx="3222">
                  <c:v>1.5920000000000001</c:v>
                </c:pt>
                <c:pt idx="3223">
                  <c:v>1.5629999999999999</c:v>
                </c:pt>
                <c:pt idx="3224">
                  <c:v>1.486</c:v>
                </c:pt>
                <c:pt idx="3225">
                  <c:v>1.472</c:v>
                </c:pt>
                <c:pt idx="3226">
                  <c:v>1.4450000000000001</c:v>
                </c:pt>
                <c:pt idx="3227">
                  <c:v>1.488</c:v>
                </c:pt>
                <c:pt idx="3228">
                  <c:v>1.4530000000000001</c:v>
                </c:pt>
                <c:pt idx="3229">
                  <c:v>1.3759999999999999</c:v>
                </c:pt>
                <c:pt idx="3230">
                  <c:v>1.4239999999999999</c:v>
                </c:pt>
                <c:pt idx="3231">
                  <c:v>1.387</c:v>
                </c:pt>
                <c:pt idx="3232">
                  <c:v>1.302</c:v>
                </c:pt>
                <c:pt idx="3233">
                  <c:v>1.2889999999999999</c:v>
                </c:pt>
                <c:pt idx="3234">
                  <c:v>1.3120000000000001</c:v>
                </c:pt>
                <c:pt idx="3235">
                  <c:v>1.333</c:v>
                </c:pt>
                <c:pt idx="3236">
                  <c:v>1.327</c:v>
                </c:pt>
                <c:pt idx="3237">
                  <c:v>1.286</c:v>
                </c:pt>
                <c:pt idx="3238">
                  <c:v>1.2230000000000001</c:v>
                </c:pt>
                <c:pt idx="3239">
                  <c:v>1.226</c:v>
                </c:pt>
                <c:pt idx="3240">
                  <c:v>1.27</c:v>
                </c:pt>
                <c:pt idx="3241">
                  <c:v>1.3160000000000001</c:v>
                </c:pt>
                <c:pt idx="3242">
                  <c:v>1.2949999999999999</c:v>
                </c:pt>
                <c:pt idx="3243">
                  <c:v>1.3260000000000001</c:v>
                </c:pt>
                <c:pt idx="3244">
                  <c:v>1.351</c:v>
                </c:pt>
                <c:pt idx="3245">
                  <c:v>1.323</c:v>
                </c:pt>
                <c:pt idx="3246">
                  <c:v>1.383</c:v>
                </c:pt>
                <c:pt idx="3247">
                  <c:v>1.462</c:v>
                </c:pt>
                <c:pt idx="3248">
                  <c:v>1.46</c:v>
                </c:pt>
                <c:pt idx="3249">
                  <c:v>1.448</c:v>
                </c:pt>
                <c:pt idx="3250">
                  <c:v>1.571</c:v>
                </c:pt>
                <c:pt idx="3251">
                  <c:v>1.635</c:v>
                </c:pt>
                <c:pt idx="3252">
                  <c:v>1.5680000000000001</c:v>
                </c:pt>
                <c:pt idx="3253">
                  <c:v>1.595</c:v>
                </c:pt>
                <c:pt idx="3254">
                  <c:v>1.6180000000000001</c:v>
                </c:pt>
                <c:pt idx="3255">
                  <c:v>1.5389999999999999</c:v>
                </c:pt>
                <c:pt idx="3256">
                  <c:v>1.54</c:v>
                </c:pt>
                <c:pt idx="3257">
                  <c:v>1.5549999999999999</c:v>
                </c:pt>
                <c:pt idx="3258">
                  <c:v>1.6990000000000001</c:v>
                </c:pt>
                <c:pt idx="3259">
                  <c:v>1.5960000000000001</c:v>
                </c:pt>
                <c:pt idx="3260">
                  <c:v>1.5529999999999999</c:v>
                </c:pt>
                <c:pt idx="3261">
                  <c:v>1.5880000000000001</c:v>
                </c:pt>
                <c:pt idx="3262">
                  <c:v>1.68</c:v>
                </c:pt>
                <c:pt idx="3263">
                  <c:v>1.68</c:v>
                </c:pt>
                <c:pt idx="3264">
                  <c:v>1.7210000000000001</c:v>
                </c:pt>
                <c:pt idx="3265">
                  <c:v>1.679</c:v>
                </c:pt>
                <c:pt idx="3266">
                  <c:v>1.7310000000000001</c:v>
                </c:pt>
                <c:pt idx="3267">
                  <c:v>1.698</c:v>
                </c:pt>
                <c:pt idx="3268">
                  <c:v>1.772</c:v>
                </c:pt>
                <c:pt idx="3269">
                  <c:v>1.784</c:v>
                </c:pt>
                <c:pt idx="3270">
                  <c:v>1.82</c:v>
                </c:pt>
                <c:pt idx="3271">
                  <c:v>1.8680000000000001</c:v>
                </c:pt>
                <c:pt idx="3272">
                  <c:v>1.768</c:v>
                </c:pt>
                <c:pt idx="3273">
                  <c:v>1.694</c:v>
                </c:pt>
                <c:pt idx="3274">
                  <c:v>1.645</c:v>
                </c:pt>
                <c:pt idx="3275">
                  <c:v>1.7110000000000001</c:v>
                </c:pt>
                <c:pt idx="3276">
                  <c:v>1.665</c:v>
                </c:pt>
                <c:pt idx="3277">
                  <c:v>1.663</c:v>
                </c:pt>
                <c:pt idx="3278">
                  <c:v>1.6859999999999999</c:v>
                </c:pt>
                <c:pt idx="3279">
                  <c:v>1.6639999999999999</c:v>
                </c:pt>
                <c:pt idx="3280">
                  <c:v>1.627</c:v>
                </c:pt>
                <c:pt idx="3281">
                  <c:v>1.681</c:v>
                </c:pt>
                <c:pt idx="3282">
                  <c:v>1.702</c:v>
                </c:pt>
                <c:pt idx="3283">
                  <c:v>1.766</c:v>
                </c:pt>
                <c:pt idx="3284">
                  <c:v>1.794</c:v>
                </c:pt>
                <c:pt idx="3285">
                  <c:v>1.722</c:v>
                </c:pt>
                <c:pt idx="3286">
                  <c:v>1.6859999999999999</c:v>
                </c:pt>
                <c:pt idx="3287">
                  <c:v>1.6519999999999999</c:v>
                </c:pt>
                <c:pt idx="3288">
                  <c:v>1.671</c:v>
                </c:pt>
                <c:pt idx="3289">
                  <c:v>1.6160000000000001</c:v>
                </c:pt>
                <c:pt idx="3290">
                  <c:v>1.66</c:v>
                </c:pt>
                <c:pt idx="3291">
                  <c:v>1.7589999999999999</c:v>
                </c:pt>
                <c:pt idx="3292">
                  <c:v>1.74</c:v>
                </c:pt>
                <c:pt idx="3293">
                  <c:v>1.7909999999999999</c:v>
                </c:pt>
                <c:pt idx="3294">
                  <c:v>1.829</c:v>
                </c:pt>
                <c:pt idx="3295">
                  <c:v>1.837</c:v>
                </c:pt>
                <c:pt idx="3296">
                  <c:v>1.7849999999999999</c:v>
                </c:pt>
                <c:pt idx="3297">
                  <c:v>1.772</c:v>
                </c:pt>
                <c:pt idx="3298">
                  <c:v>1.8109999999999999</c:v>
                </c:pt>
                <c:pt idx="3299">
                  <c:v>1.86</c:v>
                </c:pt>
                <c:pt idx="3300">
                  <c:v>1.81</c:v>
                </c:pt>
                <c:pt idx="3301">
                  <c:v>1.802</c:v>
                </c:pt>
                <c:pt idx="3302">
                  <c:v>1.825</c:v>
                </c:pt>
                <c:pt idx="3303">
                  <c:v>1.891</c:v>
                </c:pt>
                <c:pt idx="3304">
                  <c:v>1.895</c:v>
                </c:pt>
                <c:pt idx="3305">
                  <c:v>1.9</c:v>
                </c:pt>
                <c:pt idx="3306">
                  <c:v>1.8740000000000001</c:v>
                </c:pt>
                <c:pt idx="3307">
                  <c:v>1.841</c:v>
                </c:pt>
                <c:pt idx="3308">
                  <c:v>1.889</c:v>
                </c:pt>
                <c:pt idx="3309">
                  <c:v>1.9450000000000001</c:v>
                </c:pt>
                <c:pt idx="3310">
                  <c:v>1.964</c:v>
                </c:pt>
                <c:pt idx="3311">
                  <c:v>1.921</c:v>
                </c:pt>
                <c:pt idx="3312">
                  <c:v>1.923</c:v>
                </c:pt>
                <c:pt idx="3313">
                  <c:v>1.974</c:v>
                </c:pt>
                <c:pt idx="3314">
                  <c:v>1.911</c:v>
                </c:pt>
                <c:pt idx="3315">
                  <c:v>1.873</c:v>
                </c:pt>
                <c:pt idx="3316">
                  <c:v>1.8759999999999999</c:v>
                </c:pt>
                <c:pt idx="3317">
                  <c:v>1.8380000000000001</c:v>
                </c:pt>
                <c:pt idx="3318">
                  <c:v>1.7949999999999999</c:v>
                </c:pt>
                <c:pt idx="3319">
                  <c:v>1.82</c:v>
                </c:pt>
                <c:pt idx="3320">
                  <c:v>1.8149999999999999</c:v>
                </c:pt>
                <c:pt idx="3321">
                  <c:v>1.829</c:v>
                </c:pt>
                <c:pt idx="3322">
                  <c:v>1.8</c:v>
                </c:pt>
                <c:pt idx="3323">
                  <c:v>1.77</c:v>
                </c:pt>
                <c:pt idx="3324">
                  <c:v>1.72</c:v>
                </c:pt>
                <c:pt idx="3325">
                  <c:v>1.7090000000000001</c:v>
                </c:pt>
                <c:pt idx="3326">
                  <c:v>1.722</c:v>
                </c:pt>
                <c:pt idx="3327">
                  <c:v>1.6679999999999999</c:v>
                </c:pt>
                <c:pt idx="3328">
                  <c:v>1.6930000000000001</c:v>
                </c:pt>
                <c:pt idx="3329">
                  <c:v>1.722</c:v>
                </c:pt>
                <c:pt idx="3330">
                  <c:v>1.63</c:v>
                </c:pt>
                <c:pt idx="3331">
                  <c:v>1.603</c:v>
                </c:pt>
                <c:pt idx="3332">
                  <c:v>1.6240000000000001</c:v>
                </c:pt>
                <c:pt idx="3333">
                  <c:v>1.585</c:v>
                </c:pt>
                <c:pt idx="3334">
                  <c:v>1.619</c:v>
                </c:pt>
                <c:pt idx="3335">
                  <c:v>1.583</c:v>
                </c:pt>
                <c:pt idx="3336">
                  <c:v>1.518</c:v>
                </c:pt>
                <c:pt idx="3337">
                  <c:v>1.5229999999999999</c:v>
                </c:pt>
                <c:pt idx="3338">
                  <c:v>1.6060000000000001</c:v>
                </c:pt>
                <c:pt idx="3339">
                  <c:v>1.645</c:v>
                </c:pt>
                <c:pt idx="3340">
                  <c:v>1.679</c:v>
                </c:pt>
                <c:pt idx="3341">
                  <c:v>1.7110000000000001</c:v>
                </c:pt>
                <c:pt idx="3342">
                  <c:v>1.671</c:v>
                </c:pt>
                <c:pt idx="3343">
                  <c:v>1.6930000000000001</c:v>
                </c:pt>
                <c:pt idx="3344">
                  <c:v>1.7110000000000001</c:v>
                </c:pt>
                <c:pt idx="3345">
                  <c:v>1.671</c:v>
                </c:pt>
                <c:pt idx="3346">
                  <c:v>1.673</c:v>
                </c:pt>
                <c:pt idx="3347">
                  <c:v>1.7629999999999999</c:v>
                </c:pt>
                <c:pt idx="3348">
                  <c:v>1.8009999999999999</c:v>
                </c:pt>
                <c:pt idx="3349">
                  <c:v>1.831</c:v>
                </c:pt>
                <c:pt idx="3350">
                  <c:v>1.823</c:v>
                </c:pt>
                <c:pt idx="3351">
                  <c:v>1.8129999999999999</c:v>
                </c:pt>
                <c:pt idx="3352">
                  <c:v>1.768</c:v>
                </c:pt>
                <c:pt idx="3353">
                  <c:v>1.794</c:v>
                </c:pt>
                <c:pt idx="3354">
                  <c:v>1.7430000000000001</c:v>
                </c:pt>
                <c:pt idx="3355">
                  <c:v>1.7450000000000001</c:v>
                </c:pt>
                <c:pt idx="3356">
                  <c:v>1.7030000000000001</c:v>
                </c:pt>
                <c:pt idx="3357">
                  <c:v>1.726</c:v>
                </c:pt>
                <c:pt idx="3358">
                  <c:v>1.7110000000000001</c:v>
                </c:pt>
                <c:pt idx="3359">
                  <c:v>1.7</c:v>
                </c:pt>
                <c:pt idx="3360">
                  <c:v>1.732</c:v>
                </c:pt>
                <c:pt idx="3361">
                  <c:v>1.76</c:v>
                </c:pt>
                <c:pt idx="3362">
                  <c:v>1.752</c:v>
                </c:pt>
                <c:pt idx="3363">
                  <c:v>1.7290000000000001</c:v>
                </c:pt>
                <c:pt idx="3364">
                  <c:v>1.7130000000000001</c:v>
                </c:pt>
                <c:pt idx="3365">
                  <c:v>1.7390000000000001</c:v>
                </c:pt>
                <c:pt idx="3366">
                  <c:v>1.8</c:v>
                </c:pt>
                <c:pt idx="3367">
                  <c:v>1.839</c:v>
                </c:pt>
                <c:pt idx="3368">
                  <c:v>1.8149999999999999</c:v>
                </c:pt>
                <c:pt idx="3369">
                  <c:v>1.835</c:v>
                </c:pt>
                <c:pt idx="3370">
                  <c:v>1.8560000000000001</c:v>
                </c:pt>
                <c:pt idx="3371">
                  <c:v>1.8280000000000001</c:v>
                </c:pt>
                <c:pt idx="3372">
                  <c:v>1.8480000000000001</c:v>
                </c:pt>
                <c:pt idx="3373">
                  <c:v>1.8240000000000001</c:v>
                </c:pt>
                <c:pt idx="3374">
                  <c:v>1.8080000000000001</c:v>
                </c:pt>
                <c:pt idx="3375">
                  <c:v>1.7949999999999999</c:v>
                </c:pt>
                <c:pt idx="3376">
                  <c:v>1.8080000000000001</c:v>
                </c:pt>
                <c:pt idx="3377">
                  <c:v>1.778</c:v>
                </c:pt>
                <c:pt idx="3378">
                  <c:v>1.7569999999999999</c:v>
                </c:pt>
                <c:pt idx="3379">
                  <c:v>1.776</c:v>
                </c:pt>
                <c:pt idx="3380">
                  <c:v>1.7450000000000001</c:v>
                </c:pt>
                <c:pt idx="3381">
                  <c:v>1.732</c:v>
                </c:pt>
                <c:pt idx="3382">
                  <c:v>1.768</c:v>
                </c:pt>
                <c:pt idx="3383">
                  <c:v>1.746</c:v>
                </c:pt>
                <c:pt idx="3384">
                  <c:v>1.7829999999999999</c:v>
                </c:pt>
                <c:pt idx="3385">
                  <c:v>1.758</c:v>
                </c:pt>
                <c:pt idx="3386">
                  <c:v>1.7829999999999999</c:v>
                </c:pt>
                <c:pt idx="3387">
                  <c:v>1.7809999999999999</c:v>
                </c:pt>
                <c:pt idx="3388">
                  <c:v>1.7250000000000001</c:v>
                </c:pt>
                <c:pt idx="3389">
                  <c:v>1.7150000000000001</c:v>
                </c:pt>
                <c:pt idx="3390">
                  <c:v>1.71</c:v>
                </c:pt>
                <c:pt idx="3391">
                  <c:v>1.746</c:v>
                </c:pt>
                <c:pt idx="3392">
                  <c:v>1.7370000000000001</c:v>
                </c:pt>
                <c:pt idx="3393">
                  <c:v>1.6990000000000001</c:v>
                </c:pt>
                <c:pt idx="3394">
                  <c:v>1.69</c:v>
                </c:pt>
                <c:pt idx="3395">
                  <c:v>1.68</c:v>
                </c:pt>
                <c:pt idx="3396">
                  <c:v>1.7430000000000001</c:v>
                </c:pt>
                <c:pt idx="3397">
                  <c:v>1.718</c:v>
                </c:pt>
                <c:pt idx="3398">
                  <c:v>1.71</c:v>
                </c:pt>
                <c:pt idx="3399">
                  <c:v>1.738</c:v>
                </c:pt>
                <c:pt idx="3400">
                  <c:v>1.7350000000000001</c:v>
                </c:pt>
                <c:pt idx="3401">
                  <c:v>1.758</c:v>
                </c:pt>
                <c:pt idx="3402">
                  <c:v>1.7629999999999999</c:v>
                </c:pt>
                <c:pt idx="3403">
                  <c:v>1.75</c:v>
                </c:pt>
                <c:pt idx="3404">
                  <c:v>1.752</c:v>
                </c:pt>
                <c:pt idx="3405">
                  <c:v>1.7250000000000001</c:v>
                </c:pt>
                <c:pt idx="3406">
                  <c:v>1.732</c:v>
                </c:pt>
                <c:pt idx="3407">
                  <c:v>1.7569999999999999</c:v>
                </c:pt>
                <c:pt idx="3408">
                  <c:v>1.722</c:v>
                </c:pt>
                <c:pt idx="3409">
                  <c:v>1.651</c:v>
                </c:pt>
                <c:pt idx="3410">
                  <c:v>1.625</c:v>
                </c:pt>
                <c:pt idx="3411">
                  <c:v>1.637</c:v>
                </c:pt>
                <c:pt idx="3412">
                  <c:v>1.64</c:v>
                </c:pt>
                <c:pt idx="3413">
                  <c:v>1.62</c:v>
                </c:pt>
                <c:pt idx="3414">
                  <c:v>1.671</c:v>
                </c:pt>
                <c:pt idx="3415">
                  <c:v>1.7050000000000001</c:v>
                </c:pt>
                <c:pt idx="3416">
                  <c:v>1.7789999999999999</c:v>
                </c:pt>
                <c:pt idx="3417">
                  <c:v>1.7889999999999999</c:v>
                </c:pt>
                <c:pt idx="3418">
                  <c:v>1.7609999999999999</c:v>
                </c:pt>
                <c:pt idx="3419">
                  <c:v>1.792</c:v>
                </c:pt>
                <c:pt idx="3420">
                  <c:v>1.841</c:v>
                </c:pt>
                <c:pt idx="3421">
                  <c:v>1.821</c:v>
                </c:pt>
                <c:pt idx="3422">
                  <c:v>1.81</c:v>
                </c:pt>
                <c:pt idx="3423">
                  <c:v>1.7869999999999999</c:v>
                </c:pt>
                <c:pt idx="3424">
                  <c:v>1.7609999999999999</c:v>
                </c:pt>
                <c:pt idx="3425">
                  <c:v>1.754</c:v>
                </c:pt>
                <c:pt idx="3426">
                  <c:v>1.8069999999999999</c:v>
                </c:pt>
                <c:pt idx="3427">
                  <c:v>1.7829999999999999</c:v>
                </c:pt>
                <c:pt idx="3428">
                  <c:v>1.782</c:v>
                </c:pt>
                <c:pt idx="3429">
                  <c:v>1.8360000000000001</c:v>
                </c:pt>
                <c:pt idx="3430">
                  <c:v>1.821</c:v>
                </c:pt>
                <c:pt idx="3431">
                  <c:v>1.8480000000000001</c:v>
                </c:pt>
                <c:pt idx="3432">
                  <c:v>1.861</c:v>
                </c:pt>
                <c:pt idx="3433">
                  <c:v>1.8109999999999999</c:v>
                </c:pt>
                <c:pt idx="3434">
                  <c:v>1.827</c:v>
                </c:pt>
                <c:pt idx="3435">
                  <c:v>1.8120000000000001</c:v>
                </c:pt>
                <c:pt idx="3436">
                  <c:v>1.7709999999999999</c:v>
                </c:pt>
                <c:pt idx="3437">
                  <c:v>1.7809999999999999</c:v>
                </c:pt>
                <c:pt idx="3438">
                  <c:v>1.762</c:v>
                </c:pt>
                <c:pt idx="3439">
                  <c:v>1.7769999999999999</c:v>
                </c:pt>
                <c:pt idx="3440">
                  <c:v>1.746</c:v>
                </c:pt>
                <c:pt idx="3441">
                  <c:v>1.7809999999999999</c:v>
                </c:pt>
                <c:pt idx="3442">
                  <c:v>1.8149999999999999</c:v>
                </c:pt>
                <c:pt idx="3443">
                  <c:v>1.806</c:v>
                </c:pt>
                <c:pt idx="3444">
                  <c:v>1.802</c:v>
                </c:pt>
                <c:pt idx="3445">
                  <c:v>1.8140000000000001</c:v>
                </c:pt>
                <c:pt idx="3446">
                  <c:v>1.84</c:v>
                </c:pt>
                <c:pt idx="3447">
                  <c:v>1.831</c:v>
                </c:pt>
                <c:pt idx="3448">
                  <c:v>1.8620000000000001</c:v>
                </c:pt>
                <c:pt idx="3449">
                  <c:v>1.8380000000000001</c:v>
                </c:pt>
                <c:pt idx="3450">
                  <c:v>1.8380000000000001</c:v>
                </c:pt>
                <c:pt idx="3451">
                  <c:v>1.8620000000000001</c:v>
                </c:pt>
                <c:pt idx="3452">
                  <c:v>1.885</c:v>
                </c:pt>
                <c:pt idx="3453">
                  <c:v>1.871</c:v>
                </c:pt>
                <c:pt idx="3454">
                  <c:v>1.849</c:v>
                </c:pt>
                <c:pt idx="3455">
                  <c:v>1.792</c:v>
                </c:pt>
                <c:pt idx="3456">
                  <c:v>1.776</c:v>
                </c:pt>
                <c:pt idx="3457">
                  <c:v>1.802</c:v>
                </c:pt>
                <c:pt idx="3458">
                  <c:v>1.782</c:v>
                </c:pt>
                <c:pt idx="3459">
                  <c:v>1.776</c:v>
                </c:pt>
                <c:pt idx="3460">
                  <c:v>1.74</c:v>
                </c:pt>
                <c:pt idx="3461">
                  <c:v>1.7270000000000001</c:v>
                </c:pt>
                <c:pt idx="3462">
                  <c:v>1.744</c:v>
                </c:pt>
                <c:pt idx="3463">
                  <c:v>1.752</c:v>
                </c:pt>
                <c:pt idx="3464">
                  <c:v>1.7849999999999999</c:v>
                </c:pt>
                <c:pt idx="3465">
                  <c:v>1.8109999999999999</c:v>
                </c:pt>
                <c:pt idx="3466">
                  <c:v>1.794</c:v>
                </c:pt>
                <c:pt idx="3467">
                  <c:v>1.7190000000000001</c:v>
                </c:pt>
                <c:pt idx="3468">
                  <c:v>1.7290000000000001</c:v>
                </c:pt>
                <c:pt idx="3469">
                  <c:v>1.718</c:v>
                </c:pt>
                <c:pt idx="3470">
                  <c:v>1.7370000000000001</c:v>
                </c:pt>
                <c:pt idx="3471">
                  <c:v>1.748</c:v>
                </c:pt>
                <c:pt idx="3472">
                  <c:v>1.738</c:v>
                </c:pt>
                <c:pt idx="3473">
                  <c:v>1.7230000000000001</c:v>
                </c:pt>
                <c:pt idx="3474">
                  <c:v>1.7110000000000001</c:v>
                </c:pt>
                <c:pt idx="3475">
                  <c:v>1.71</c:v>
                </c:pt>
                <c:pt idx="3476">
                  <c:v>1.7390000000000001</c:v>
                </c:pt>
                <c:pt idx="3477">
                  <c:v>1.716</c:v>
                </c:pt>
                <c:pt idx="3478">
                  <c:v>1.712</c:v>
                </c:pt>
                <c:pt idx="3479">
                  <c:v>1.7150000000000001</c:v>
                </c:pt>
                <c:pt idx="3480">
                  <c:v>1.696</c:v>
                </c:pt>
                <c:pt idx="3481">
                  <c:v>1.7070000000000001</c:v>
                </c:pt>
                <c:pt idx="3482">
                  <c:v>1.67</c:v>
                </c:pt>
                <c:pt idx="3483">
                  <c:v>1.6890000000000001</c:v>
                </c:pt>
                <c:pt idx="3484">
                  <c:v>1.6919999999999999</c:v>
                </c:pt>
                <c:pt idx="3485">
                  <c:v>1.7290000000000001</c:v>
                </c:pt>
                <c:pt idx="3486">
                  <c:v>1.7529999999999999</c:v>
                </c:pt>
                <c:pt idx="3487">
                  <c:v>1.718</c:v>
                </c:pt>
                <c:pt idx="3488">
                  <c:v>1.714</c:v>
                </c:pt>
                <c:pt idx="3489">
                  <c:v>1.6890000000000001</c:v>
                </c:pt>
                <c:pt idx="3490">
                  <c:v>1.716</c:v>
                </c:pt>
                <c:pt idx="3491">
                  <c:v>1.6879999999999999</c:v>
                </c:pt>
                <c:pt idx="3492">
                  <c:v>1.6930000000000001</c:v>
                </c:pt>
                <c:pt idx="3493">
                  <c:v>1.665</c:v>
                </c:pt>
                <c:pt idx="3494">
                  <c:v>1.657</c:v>
                </c:pt>
                <c:pt idx="3495">
                  <c:v>1.6759999999999999</c:v>
                </c:pt>
                <c:pt idx="3496">
                  <c:v>1.6479999999999999</c:v>
                </c:pt>
                <c:pt idx="3497">
                  <c:v>1.6479999999999999</c:v>
                </c:pt>
                <c:pt idx="3498">
                  <c:v>1.6679999999999999</c:v>
                </c:pt>
                <c:pt idx="3499">
                  <c:v>1.724</c:v>
                </c:pt>
                <c:pt idx="3500">
                  <c:v>1.736</c:v>
                </c:pt>
                <c:pt idx="3501">
                  <c:v>1.71</c:v>
                </c:pt>
                <c:pt idx="3502">
                  <c:v>1.6930000000000001</c:v>
                </c:pt>
                <c:pt idx="3503">
                  <c:v>1.6579999999999999</c:v>
                </c:pt>
                <c:pt idx="3504">
                  <c:v>1.6679999999999999</c:v>
                </c:pt>
                <c:pt idx="3505">
                  <c:v>1.6519999999999999</c:v>
                </c:pt>
                <c:pt idx="3506">
                  <c:v>1.6659999999999999</c:v>
                </c:pt>
                <c:pt idx="3507">
                  <c:v>1.6559999999999999</c:v>
                </c:pt>
                <c:pt idx="3508">
                  <c:v>1.6279999999999999</c:v>
                </c:pt>
                <c:pt idx="3509">
                  <c:v>1.629</c:v>
                </c:pt>
                <c:pt idx="3510">
                  <c:v>1.647</c:v>
                </c:pt>
                <c:pt idx="3511">
                  <c:v>1.677</c:v>
                </c:pt>
                <c:pt idx="3512">
                  <c:v>1.6779999999999999</c:v>
                </c:pt>
                <c:pt idx="3513">
                  <c:v>1.6519999999999999</c:v>
                </c:pt>
                <c:pt idx="3514">
                  <c:v>1.671</c:v>
                </c:pt>
                <c:pt idx="3515">
                  <c:v>1.69</c:v>
                </c:pt>
                <c:pt idx="3516">
                  <c:v>1.6839999999999999</c:v>
                </c:pt>
                <c:pt idx="3517">
                  <c:v>1.706</c:v>
                </c:pt>
                <c:pt idx="3518">
                  <c:v>1.712</c:v>
                </c:pt>
                <c:pt idx="3519">
                  <c:v>1.722</c:v>
                </c:pt>
                <c:pt idx="3520">
                  <c:v>1.706</c:v>
                </c:pt>
                <c:pt idx="3521">
                  <c:v>1.73</c:v>
                </c:pt>
                <c:pt idx="3522">
                  <c:v>1.7030000000000001</c:v>
                </c:pt>
                <c:pt idx="3523">
                  <c:v>1.7230000000000001</c:v>
                </c:pt>
                <c:pt idx="3524">
                  <c:v>1.7350000000000001</c:v>
                </c:pt>
                <c:pt idx="3525">
                  <c:v>1.7410000000000001</c:v>
                </c:pt>
                <c:pt idx="3526">
                  <c:v>1.75</c:v>
                </c:pt>
                <c:pt idx="3527">
                  <c:v>1.6850000000000001</c:v>
                </c:pt>
                <c:pt idx="3528">
                  <c:v>1.6850000000000001</c:v>
                </c:pt>
                <c:pt idx="3529">
                  <c:v>1.6739999999999999</c:v>
                </c:pt>
                <c:pt idx="3530">
                  <c:v>1.667</c:v>
                </c:pt>
                <c:pt idx="3531">
                  <c:v>1.6839999999999999</c:v>
                </c:pt>
                <c:pt idx="3532">
                  <c:v>1.6830000000000001</c:v>
                </c:pt>
                <c:pt idx="3533">
                  <c:v>1.6930000000000001</c:v>
                </c:pt>
                <c:pt idx="3534">
                  <c:v>1.7190000000000001</c:v>
                </c:pt>
                <c:pt idx="3535">
                  <c:v>1.708</c:v>
                </c:pt>
                <c:pt idx="3536">
                  <c:v>1.6779999999999999</c:v>
                </c:pt>
                <c:pt idx="3537">
                  <c:v>1.65</c:v>
                </c:pt>
                <c:pt idx="3538">
                  <c:v>1.649</c:v>
                </c:pt>
                <c:pt idx="3539">
                  <c:v>1.6539999999999999</c:v>
                </c:pt>
                <c:pt idx="3540">
                  <c:v>1.65</c:v>
                </c:pt>
                <c:pt idx="3541">
                  <c:v>1.6519999999999999</c:v>
                </c:pt>
                <c:pt idx="3542">
                  <c:v>1.6519999999999999</c:v>
                </c:pt>
                <c:pt idx="3543">
                  <c:v>1.6659999999999999</c:v>
                </c:pt>
                <c:pt idx="3544">
                  <c:v>1.6719999999999999</c:v>
                </c:pt>
                <c:pt idx="3545">
                  <c:v>1.696</c:v>
                </c:pt>
                <c:pt idx="3546">
                  <c:v>1.7150000000000001</c:v>
                </c:pt>
                <c:pt idx="3547">
                  <c:v>1.694</c:v>
                </c:pt>
                <c:pt idx="3548">
                  <c:v>1.698</c:v>
                </c:pt>
                <c:pt idx="3549">
                  <c:v>1.7290000000000001</c:v>
                </c:pt>
                <c:pt idx="3550">
                  <c:v>1.7450000000000001</c:v>
                </c:pt>
                <c:pt idx="3551">
                  <c:v>1.7370000000000001</c:v>
                </c:pt>
                <c:pt idx="3552">
                  <c:v>1.756</c:v>
                </c:pt>
                <c:pt idx="3553">
                  <c:v>1.7709999999999999</c:v>
                </c:pt>
                <c:pt idx="3554">
                  <c:v>1.7869999999999999</c:v>
                </c:pt>
                <c:pt idx="3555">
                  <c:v>1.823</c:v>
                </c:pt>
                <c:pt idx="3556">
                  <c:v>1.8109999999999999</c:v>
                </c:pt>
                <c:pt idx="3557">
                  <c:v>1.849</c:v>
                </c:pt>
                <c:pt idx="3558">
                  <c:v>1.86</c:v>
                </c:pt>
                <c:pt idx="3559">
                  <c:v>1.875</c:v>
                </c:pt>
                <c:pt idx="3560">
                  <c:v>1.861</c:v>
                </c:pt>
                <c:pt idx="3561">
                  <c:v>1.863</c:v>
                </c:pt>
                <c:pt idx="3562">
                  <c:v>1.9239999999999999</c:v>
                </c:pt>
                <c:pt idx="3563">
                  <c:v>1.9079999999999999</c:v>
                </c:pt>
                <c:pt idx="3564">
                  <c:v>1.9319999999999999</c:v>
                </c:pt>
                <c:pt idx="3565">
                  <c:v>1.946</c:v>
                </c:pt>
                <c:pt idx="3566">
                  <c:v>1.9159999999999999</c:v>
                </c:pt>
                <c:pt idx="3567">
                  <c:v>1.845</c:v>
                </c:pt>
                <c:pt idx="3568">
                  <c:v>1.8320000000000001</c:v>
                </c:pt>
                <c:pt idx="3569">
                  <c:v>1.8360000000000001</c:v>
                </c:pt>
                <c:pt idx="3570">
                  <c:v>1.855</c:v>
                </c:pt>
                <c:pt idx="3571">
                  <c:v>1.8759999999999999</c:v>
                </c:pt>
                <c:pt idx="3572">
                  <c:v>1.8640000000000001</c:v>
                </c:pt>
                <c:pt idx="3573">
                  <c:v>1.8480000000000001</c:v>
                </c:pt>
                <c:pt idx="3574">
                  <c:v>1.86</c:v>
                </c:pt>
                <c:pt idx="3575">
                  <c:v>1.879</c:v>
                </c:pt>
                <c:pt idx="3576">
                  <c:v>1.8380000000000001</c:v>
                </c:pt>
                <c:pt idx="3577">
                  <c:v>1.849</c:v>
                </c:pt>
                <c:pt idx="3578">
                  <c:v>1.8759999999999999</c:v>
                </c:pt>
                <c:pt idx="3579">
                  <c:v>1.855</c:v>
                </c:pt>
                <c:pt idx="3580">
                  <c:v>1.851</c:v>
                </c:pt>
                <c:pt idx="3581">
                  <c:v>1.8240000000000001</c:v>
                </c:pt>
                <c:pt idx="3582">
                  <c:v>1.8169999999999999</c:v>
                </c:pt>
                <c:pt idx="3583">
                  <c:v>1.8140000000000001</c:v>
                </c:pt>
                <c:pt idx="3584">
                  <c:v>1.806</c:v>
                </c:pt>
                <c:pt idx="3585">
                  <c:v>1.7929999999999999</c:v>
                </c:pt>
                <c:pt idx="3586">
                  <c:v>1.7989999999999999</c:v>
                </c:pt>
                <c:pt idx="3587">
                  <c:v>1.819</c:v>
                </c:pt>
                <c:pt idx="3588">
                  <c:v>1.8089999999999999</c:v>
                </c:pt>
                <c:pt idx="3589">
                  <c:v>1.837</c:v>
                </c:pt>
                <c:pt idx="3590">
                  <c:v>1.835</c:v>
                </c:pt>
                <c:pt idx="3591">
                  <c:v>1.849</c:v>
                </c:pt>
                <c:pt idx="3592">
                  <c:v>1.8280000000000001</c:v>
                </c:pt>
                <c:pt idx="3593">
                  <c:v>1.794</c:v>
                </c:pt>
                <c:pt idx="3594">
                  <c:v>1.8140000000000001</c:v>
                </c:pt>
                <c:pt idx="3595">
                  <c:v>1.829</c:v>
                </c:pt>
                <c:pt idx="3596">
                  <c:v>1.843</c:v>
                </c:pt>
                <c:pt idx="3597">
                  <c:v>1.85</c:v>
                </c:pt>
                <c:pt idx="3598">
                  <c:v>1.83</c:v>
                </c:pt>
                <c:pt idx="3599">
                  <c:v>1.8280000000000001</c:v>
                </c:pt>
                <c:pt idx="3600">
                  <c:v>1.829</c:v>
                </c:pt>
                <c:pt idx="3601">
                  <c:v>1.8089999999999999</c:v>
                </c:pt>
                <c:pt idx="3602">
                  <c:v>1.7989999999999999</c:v>
                </c:pt>
                <c:pt idx="3603">
                  <c:v>1.823</c:v>
                </c:pt>
                <c:pt idx="3604">
                  <c:v>1.81</c:v>
                </c:pt>
                <c:pt idx="3605">
                  <c:v>1.81</c:v>
                </c:pt>
                <c:pt idx="3606">
                  <c:v>1.8140000000000001</c:v>
                </c:pt>
                <c:pt idx="3607">
                  <c:v>1.8080000000000001</c:v>
                </c:pt>
                <c:pt idx="3608">
                  <c:v>1.7969999999999999</c:v>
                </c:pt>
                <c:pt idx="3609">
                  <c:v>1.8029999999999999</c:v>
                </c:pt>
                <c:pt idx="3610">
                  <c:v>1.7769999999999999</c:v>
                </c:pt>
                <c:pt idx="3611">
                  <c:v>1.784</c:v>
                </c:pt>
                <c:pt idx="3612">
                  <c:v>1.782</c:v>
                </c:pt>
                <c:pt idx="3613">
                  <c:v>1.768</c:v>
                </c:pt>
                <c:pt idx="3614">
                  <c:v>1.766</c:v>
                </c:pt>
                <c:pt idx="3615">
                  <c:v>1.7370000000000001</c:v>
                </c:pt>
                <c:pt idx="3616">
                  <c:v>1.7070000000000001</c:v>
                </c:pt>
                <c:pt idx="3617">
                  <c:v>1.6990000000000001</c:v>
                </c:pt>
                <c:pt idx="3618">
                  <c:v>1.6639999999999999</c:v>
                </c:pt>
                <c:pt idx="3619">
                  <c:v>1.671</c:v>
                </c:pt>
                <c:pt idx="3620">
                  <c:v>1.6870000000000001</c:v>
                </c:pt>
                <c:pt idx="3621">
                  <c:v>1.659</c:v>
                </c:pt>
                <c:pt idx="3622">
                  <c:v>1.61</c:v>
                </c:pt>
                <c:pt idx="3623">
                  <c:v>1.6220000000000001</c:v>
                </c:pt>
                <c:pt idx="3624">
                  <c:v>1.6319999999999999</c:v>
                </c:pt>
                <c:pt idx="3625">
                  <c:v>1.5960000000000001</c:v>
                </c:pt>
                <c:pt idx="3626">
                  <c:v>1.619</c:v>
                </c:pt>
                <c:pt idx="3627">
                  <c:v>1.5640000000000001</c:v>
                </c:pt>
                <c:pt idx="3628">
                  <c:v>1.589</c:v>
                </c:pt>
                <c:pt idx="3629">
                  <c:v>1.63</c:v>
                </c:pt>
                <c:pt idx="3630">
                  <c:v>1.641</c:v>
                </c:pt>
                <c:pt idx="3631">
                  <c:v>1.6930000000000001</c:v>
                </c:pt>
                <c:pt idx="3632">
                  <c:v>1.665</c:v>
                </c:pt>
                <c:pt idx="3633">
                  <c:v>1.655</c:v>
                </c:pt>
                <c:pt idx="3634">
                  <c:v>1.6919999999999999</c:v>
                </c:pt>
                <c:pt idx="3635">
                  <c:v>1.6559999999999999</c:v>
                </c:pt>
                <c:pt idx="3636">
                  <c:v>1.5920000000000001</c:v>
                </c:pt>
                <c:pt idx="3637">
                  <c:v>1.5509999999999999</c:v>
                </c:pt>
                <c:pt idx="3638">
                  <c:v>1.5820000000000001</c:v>
                </c:pt>
                <c:pt idx="3639">
                  <c:v>1.6160000000000001</c:v>
                </c:pt>
                <c:pt idx="3640">
                  <c:v>1.615</c:v>
                </c:pt>
                <c:pt idx="3641">
                  <c:v>1.6020000000000001</c:v>
                </c:pt>
                <c:pt idx="3642">
                  <c:v>1.657</c:v>
                </c:pt>
                <c:pt idx="3643">
                  <c:v>1.65</c:v>
                </c:pt>
                <c:pt idx="3644">
                  <c:v>1.639</c:v>
                </c:pt>
                <c:pt idx="3645">
                  <c:v>1.63</c:v>
                </c:pt>
                <c:pt idx="3646">
                  <c:v>1.5649999999999999</c:v>
                </c:pt>
                <c:pt idx="3647">
                  <c:v>1.581</c:v>
                </c:pt>
                <c:pt idx="3648">
                  <c:v>1.5189999999999999</c:v>
                </c:pt>
                <c:pt idx="3649">
                  <c:v>1.48</c:v>
                </c:pt>
                <c:pt idx="3650">
                  <c:v>1.4990000000000001</c:v>
                </c:pt>
                <c:pt idx="3651">
                  <c:v>1.538</c:v>
                </c:pt>
                <c:pt idx="3652">
                  <c:v>1.5529999999999999</c:v>
                </c:pt>
                <c:pt idx="3653">
                  <c:v>1.5</c:v>
                </c:pt>
                <c:pt idx="3654">
                  <c:v>1.484</c:v>
                </c:pt>
                <c:pt idx="3655">
                  <c:v>1.44</c:v>
                </c:pt>
                <c:pt idx="3656">
                  <c:v>1.45</c:v>
                </c:pt>
                <c:pt idx="3657">
                  <c:v>1.4590000000000001</c:v>
                </c:pt>
                <c:pt idx="3658">
                  <c:v>1.4339999999999999</c:v>
                </c:pt>
                <c:pt idx="3659">
                  <c:v>1.4139999999999999</c:v>
                </c:pt>
                <c:pt idx="3660">
                  <c:v>1.4339999999999999</c:v>
                </c:pt>
                <c:pt idx="3661">
                  <c:v>1.4770000000000001</c:v>
                </c:pt>
                <c:pt idx="3662">
                  <c:v>1.4550000000000001</c:v>
                </c:pt>
                <c:pt idx="3663">
                  <c:v>1.4510000000000001</c:v>
                </c:pt>
                <c:pt idx="3664">
                  <c:v>1.494</c:v>
                </c:pt>
                <c:pt idx="3665">
                  <c:v>1.456</c:v>
                </c:pt>
                <c:pt idx="3666">
                  <c:v>1.47</c:v>
                </c:pt>
                <c:pt idx="3667">
                  <c:v>1.43</c:v>
                </c:pt>
                <c:pt idx="3668">
                  <c:v>1.4339999999999999</c:v>
                </c:pt>
                <c:pt idx="3669">
                  <c:v>1.4079999999999999</c:v>
                </c:pt>
                <c:pt idx="3670">
                  <c:v>1.3680000000000001</c:v>
                </c:pt>
                <c:pt idx="3671">
                  <c:v>1.3859999999999999</c:v>
                </c:pt>
                <c:pt idx="3672">
                  <c:v>1.3779999999999999</c:v>
                </c:pt>
                <c:pt idx="3673">
                  <c:v>1.377</c:v>
                </c:pt>
                <c:pt idx="3674">
                  <c:v>1.345</c:v>
                </c:pt>
                <c:pt idx="3675">
                  <c:v>1.3819999999999999</c:v>
                </c:pt>
                <c:pt idx="3676">
                  <c:v>1.355</c:v>
                </c:pt>
                <c:pt idx="3677">
                  <c:v>1.423</c:v>
                </c:pt>
                <c:pt idx="3678">
                  <c:v>1.407</c:v>
                </c:pt>
                <c:pt idx="3679">
                  <c:v>1.3879999999999999</c:v>
                </c:pt>
                <c:pt idx="3680">
                  <c:v>1.357</c:v>
                </c:pt>
                <c:pt idx="3681">
                  <c:v>1.323</c:v>
                </c:pt>
                <c:pt idx="3682">
                  <c:v>1.1950000000000001</c:v>
                </c:pt>
                <c:pt idx="3683">
                  <c:v>1.2170000000000001</c:v>
                </c:pt>
                <c:pt idx="3684">
                  <c:v>1.224</c:v>
                </c:pt>
                <c:pt idx="3685">
                  <c:v>1.1879999999999999</c:v>
                </c:pt>
                <c:pt idx="3686">
                  <c:v>1.1279999999999999</c:v>
                </c:pt>
                <c:pt idx="3687">
                  <c:v>1.1619999999999999</c:v>
                </c:pt>
                <c:pt idx="3688">
                  <c:v>1.21</c:v>
                </c:pt>
                <c:pt idx="3689">
                  <c:v>1.1850000000000001</c:v>
                </c:pt>
                <c:pt idx="3690">
                  <c:v>1.179</c:v>
                </c:pt>
                <c:pt idx="3691">
                  <c:v>1.1459999999999999</c:v>
                </c:pt>
                <c:pt idx="3692">
                  <c:v>1.143</c:v>
                </c:pt>
                <c:pt idx="3693">
                  <c:v>1.1399999999999999</c:v>
                </c:pt>
                <c:pt idx="3694">
                  <c:v>1.139</c:v>
                </c:pt>
                <c:pt idx="3695">
                  <c:v>1.0609999999999999</c:v>
                </c:pt>
                <c:pt idx="3696">
                  <c:v>1.0780000000000001</c:v>
                </c:pt>
                <c:pt idx="3697">
                  <c:v>1.149</c:v>
                </c:pt>
                <c:pt idx="3698">
                  <c:v>1.1559999999999999</c:v>
                </c:pt>
                <c:pt idx="3699">
                  <c:v>1.202</c:v>
                </c:pt>
                <c:pt idx="3700">
                  <c:v>1.2909999999999999</c:v>
                </c:pt>
                <c:pt idx="3701">
                  <c:v>1.3160000000000001</c:v>
                </c:pt>
                <c:pt idx="3702">
                  <c:v>1.24</c:v>
                </c:pt>
                <c:pt idx="3703">
                  <c:v>1.3149999999999999</c:v>
                </c:pt>
                <c:pt idx="3704">
                  <c:v>1.2889999999999999</c:v>
                </c:pt>
                <c:pt idx="3705">
                  <c:v>1.2769999999999999</c:v>
                </c:pt>
                <c:pt idx="3706">
                  <c:v>1.2689999999999999</c:v>
                </c:pt>
                <c:pt idx="3707">
                  <c:v>1.2410000000000001</c:v>
                </c:pt>
                <c:pt idx="3708">
                  <c:v>1.254</c:v>
                </c:pt>
                <c:pt idx="3709">
                  <c:v>1.2909999999999999</c:v>
                </c:pt>
                <c:pt idx="3710">
                  <c:v>1.29</c:v>
                </c:pt>
                <c:pt idx="3711">
                  <c:v>1.4019999999999999</c:v>
                </c:pt>
                <c:pt idx="3712">
                  <c:v>1.399</c:v>
                </c:pt>
                <c:pt idx="3713">
                  <c:v>1.411</c:v>
                </c:pt>
                <c:pt idx="3714">
                  <c:v>1.4119999999999999</c:v>
                </c:pt>
                <c:pt idx="3715">
                  <c:v>1.45</c:v>
                </c:pt>
                <c:pt idx="3716">
                  <c:v>1.4370000000000001</c:v>
                </c:pt>
                <c:pt idx="3717">
                  <c:v>1.44</c:v>
                </c:pt>
                <c:pt idx="3718">
                  <c:v>1.3779999999999999</c:v>
                </c:pt>
                <c:pt idx="3719">
                  <c:v>1.3480000000000001</c:v>
                </c:pt>
                <c:pt idx="3720">
                  <c:v>1.36</c:v>
                </c:pt>
                <c:pt idx="3721">
                  <c:v>1.3380000000000001</c:v>
                </c:pt>
                <c:pt idx="3722">
                  <c:v>1.325</c:v>
                </c:pt>
                <c:pt idx="3723">
                  <c:v>1.343</c:v>
                </c:pt>
                <c:pt idx="3724">
                  <c:v>1.37</c:v>
                </c:pt>
                <c:pt idx="3725">
                  <c:v>1.3420000000000001</c:v>
                </c:pt>
                <c:pt idx="3726">
                  <c:v>1.302</c:v>
                </c:pt>
                <c:pt idx="3727">
                  <c:v>1.2769999999999999</c:v>
                </c:pt>
                <c:pt idx="3728">
                  <c:v>1.282</c:v>
                </c:pt>
                <c:pt idx="3729">
                  <c:v>1.2769999999999999</c:v>
                </c:pt>
                <c:pt idx="3730">
                  <c:v>1.262</c:v>
                </c:pt>
                <c:pt idx="3731">
                  <c:v>1.2769999999999999</c:v>
                </c:pt>
                <c:pt idx="3732">
                  <c:v>1.2809999999999999</c:v>
                </c:pt>
                <c:pt idx="3733">
                  <c:v>1.28</c:v>
                </c:pt>
                <c:pt idx="3734">
                  <c:v>1.2729999999999999</c:v>
                </c:pt>
                <c:pt idx="3735">
                  <c:v>1.3049999999999999</c:v>
                </c:pt>
                <c:pt idx="3736">
                  <c:v>1.298</c:v>
                </c:pt>
                <c:pt idx="3737">
                  <c:v>1.284</c:v>
                </c:pt>
                <c:pt idx="3738">
                  <c:v>1.2589999999999999</c:v>
                </c:pt>
                <c:pt idx="3739">
                  <c:v>1.2509999999999999</c:v>
                </c:pt>
                <c:pt idx="3740">
                  <c:v>1.234</c:v>
                </c:pt>
                <c:pt idx="3741">
                  <c:v>1.25</c:v>
                </c:pt>
                <c:pt idx="3742">
                  <c:v>1.2509999999999999</c:v>
                </c:pt>
                <c:pt idx="3743">
                  <c:v>1.216</c:v>
                </c:pt>
                <c:pt idx="3744">
                  <c:v>1.22</c:v>
                </c:pt>
                <c:pt idx="3745">
                  <c:v>1.2150000000000001</c:v>
                </c:pt>
                <c:pt idx="3746">
                  <c:v>1.1970000000000001</c:v>
                </c:pt>
                <c:pt idx="3747">
                  <c:v>1.23</c:v>
                </c:pt>
                <c:pt idx="3748">
                  <c:v>1.216</c:v>
                </c:pt>
                <c:pt idx="3749">
                  <c:v>1.2190000000000001</c:v>
                </c:pt>
                <c:pt idx="3750">
                  <c:v>1.196</c:v>
                </c:pt>
                <c:pt idx="3751">
                  <c:v>1.177</c:v>
                </c:pt>
                <c:pt idx="3752">
                  <c:v>1.159</c:v>
                </c:pt>
                <c:pt idx="3753">
                  <c:v>1.139</c:v>
                </c:pt>
                <c:pt idx="3754">
                  <c:v>1.1719999999999999</c:v>
                </c:pt>
                <c:pt idx="3755">
                  <c:v>1.175</c:v>
                </c:pt>
                <c:pt idx="3756">
                  <c:v>1.167</c:v>
                </c:pt>
                <c:pt idx="3757">
                  <c:v>1.2010000000000001</c:v>
                </c:pt>
                <c:pt idx="3758">
                  <c:v>1.1819999999999999</c:v>
                </c:pt>
                <c:pt idx="3759">
                  <c:v>1.171</c:v>
                </c:pt>
                <c:pt idx="3760">
                  <c:v>1.1439999999999999</c:v>
                </c:pt>
                <c:pt idx="3761">
                  <c:v>1.1399999999999999</c:v>
                </c:pt>
                <c:pt idx="3762">
                  <c:v>1.133</c:v>
                </c:pt>
                <c:pt idx="3763">
                  <c:v>1.125</c:v>
                </c:pt>
                <c:pt idx="3764">
                  <c:v>1.1830000000000001</c:v>
                </c:pt>
                <c:pt idx="3765">
                  <c:v>1.2629999999999999</c:v>
                </c:pt>
                <c:pt idx="3766">
                  <c:v>1.272</c:v>
                </c:pt>
                <c:pt idx="3767">
                  <c:v>1.254</c:v>
                </c:pt>
                <c:pt idx="3768">
                  <c:v>1.2330000000000001</c:v>
                </c:pt>
                <c:pt idx="3769">
                  <c:v>1.2330000000000001</c:v>
                </c:pt>
                <c:pt idx="3770">
                  <c:v>1.3260000000000001</c:v>
                </c:pt>
                <c:pt idx="3771">
                  <c:v>1.3340000000000001</c:v>
                </c:pt>
                <c:pt idx="3772">
                  <c:v>1.278</c:v>
                </c:pt>
                <c:pt idx="3773">
                  <c:v>1.258</c:v>
                </c:pt>
                <c:pt idx="3774">
                  <c:v>1.2909999999999999</c:v>
                </c:pt>
                <c:pt idx="3775">
                  <c:v>1.331</c:v>
                </c:pt>
                <c:pt idx="3776">
                  <c:v>1.351</c:v>
                </c:pt>
                <c:pt idx="3777">
                  <c:v>1.345</c:v>
                </c:pt>
                <c:pt idx="3778">
                  <c:v>1.36</c:v>
                </c:pt>
                <c:pt idx="3779">
                  <c:v>1.3640000000000001</c:v>
                </c:pt>
                <c:pt idx="3780">
                  <c:v>1.3939999999999999</c:v>
                </c:pt>
                <c:pt idx="3781">
                  <c:v>1.385</c:v>
                </c:pt>
                <c:pt idx="3782">
                  <c:v>1.337</c:v>
                </c:pt>
                <c:pt idx="3783">
                  <c:v>1.3160000000000001</c:v>
                </c:pt>
                <c:pt idx="3784">
                  <c:v>1.323</c:v>
                </c:pt>
                <c:pt idx="3785">
                  <c:v>1.333</c:v>
                </c:pt>
                <c:pt idx="3786">
                  <c:v>1.333</c:v>
                </c:pt>
                <c:pt idx="3787">
                  <c:v>1.337</c:v>
                </c:pt>
                <c:pt idx="3788">
                  <c:v>1.3660000000000001</c:v>
                </c:pt>
                <c:pt idx="3789">
                  <c:v>1.395</c:v>
                </c:pt>
                <c:pt idx="3790">
                  <c:v>1.43</c:v>
                </c:pt>
                <c:pt idx="3791">
                  <c:v>1.3660000000000001</c:v>
                </c:pt>
                <c:pt idx="3792">
                  <c:v>1.3540000000000001</c:v>
                </c:pt>
                <c:pt idx="3793">
                  <c:v>1.3140000000000001</c:v>
                </c:pt>
                <c:pt idx="3794">
                  <c:v>1.3029999999999999</c:v>
                </c:pt>
                <c:pt idx="3795">
                  <c:v>1.2989999999999999</c:v>
                </c:pt>
                <c:pt idx="3796">
                  <c:v>1.2949999999999999</c:v>
                </c:pt>
                <c:pt idx="3797">
                  <c:v>1.302</c:v>
                </c:pt>
                <c:pt idx="3798">
                  <c:v>1.329</c:v>
                </c:pt>
                <c:pt idx="3799">
                  <c:v>1.3440000000000001</c:v>
                </c:pt>
                <c:pt idx="3800">
                  <c:v>1.3540000000000001</c:v>
                </c:pt>
                <c:pt idx="3801">
                  <c:v>1.319</c:v>
                </c:pt>
                <c:pt idx="3802">
                  <c:v>1.3440000000000001</c:v>
                </c:pt>
                <c:pt idx="3803">
                  <c:v>1.339</c:v>
                </c:pt>
                <c:pt idx="3804">
                  <c:v>1.3660000000000001</c:v>
                </c:pt>
                <c:pt idx="3805">
                  <c:v>1.335</c:v>
                </c:pt>
                <c:pt idx="3806">
                  <c:v>1.335</c:v>
                </c:pt>
                <c:pt idx="3807">
                  <c:v>1.3169999999999999</c:v>
                </c:pt>
                <c:pt idx="3808">
                  <c:v>1.3280000000000001</c:v>
                </c:pt>
                <c:pt idx="3809">
                  <c:v>1.357</c:v>
                </c:pt>
                <c:pt idx="3810">
                  <c:v>1.3420000000000001</c:v>
                </c:pt>
                <c:pt idx="3811">
                  <c:v>1.329</c:v>
                </c:pt>
                <c:pt idx="3812">
                  <c:v>1.357</c:v>
                </c:pt>
                <c:pt idx="3813">
                  <c:v>1.3640000000000001</c:v>
                </c:pt>
                <c:pt idx="3814">
                  <c:v>1.369</c:v>
                </c:pt>
                <c:pt idx="3815">
                  <c:v>1.3759999999999999</c:v>
                </c:pt>
                <c:pt idx="3816">
                  <c:v>1.3879999999999999</c:v>
                </c:pt>
                <c:pt idx="3817">
                  <c:v>1.403</c:v>
                </c:pt>
                <c:pt idx="3818">
                  <c:v>1.373</c:v>
                </c:pt>
                <c:pt idx="3819">
                  <c:v>1.304</c:v>
                </c:pt>
                <c:pt idx="3820">
                  <c:v>1.319</c:v>
                </c:pt>
                <c:pt idx="3821">
                  <c:v>1.3939999999999999</c:v>
                </c:pt>
                <c:pt idx="3822">
                  <c:v>1.4239999999999999</c:v>
                </c:pt>
                <c:pt idx="3823">
                  <c:v>1.393</c:v>
                </c:pt>
                <c:pt idx="3824">
                  <c:v>1.385</c:v>
                </c:pt>
                <c:pt idx="3825">
                  <c:v>1.413</c:v>
                </c:pt>
                <c:pt idx="3826">
                  <c:v>1.3979999999999999</c:v>
                </c:pt>
                <c:pt idx="3827">
                  <c:v>1.409</c:v>
                </c:pt>
                <c:pt idx="3828">
                  <c:v>1.395</c:v>
                </c:pt>
                <c:pt idx="3829">
                  <c:v>1.377</c:v>
                </c:pt>
                <c:pt idx="3830">
                  <c:v>1.3839999999999999</c:v>
                </c:pt>
                <c:pt idx="3831">
                  <c:v>1.379</c:v>
                </c:pt>
                <c:pt idx="3832">
                  <c:v>1.3879999999999999</c:v>
                </c:pt>
                <c:pt idx="3833">
                  <c:v>1.3959999999999999</c:v>
                </c:pt>
                <c:pt idx="3834">
                  <c:v>1.3959999999999999</c:v>
                </c:pt>
                <c:pt idx="3835">
                  <c:v>1.369</c:v>
                </c:pt>
                <c:pt idx="3836">
                  <c:v>1.387</c:v>
                </c:pt>
                <c:pt idx="3837">
                  <c:v>1.3879999999999999</c:v>
                </c:pt>
                <c:pt idx="3838">
                  <c:v>1.36</c:v>
                </c:pt>
                <c:pt idx="3839">
                  <c:v>1.383</c:v>
                </c:pt>
                <c:pt idx="3840">
                  <c:v>1.3680000000000001</c:v>
                </c:pt>
                <c:pt idx="3841">
                  <c:v>1.369</c:v>
                </c:pt>
                <c:pt idx="3842">
                  <c:v>1.365</c:v>
                </c:pt>
                <c:pt idx="3843">
                  <c:v>1.337</c:v>
                </c:pt>
                <c:pt idx="3844">
                  <c:v>1.3320000000000001</c:v>
                </c:pt>
                <c:pt idx="3845">
                  <c:v>1.333</c:v>
                </c:pt>
                <c:pt idx="3846">
                  <c:v>1.3380000000000001</c:v>
                </c:pt>
                <c:pt idx="3847">
                  <c:v>1.339</c:v>
                </c:pt>
                <c:pt idx="3848">
                  <c:v>1.341</c:v>
                </c:pt>
                <c:pt idx="3849">
                  <c:v>1.3260000000000001</c:v>
                </c:pt>
                <c:pt idx="3850">
                  <c:v>1.3260000000000001</c:v>
                </c:pt>
                <c:pt idx="3851">
                  <c:v>1.32</c:v>
                </c:pt>
                <c:pt idx="3852">
                  <c:v>1.3109999999999999</c:v>
                </c:pt>
                <c:pt idx="3853">
                  <c:v>1.3109999999999999</c:v>
                </c:pt>
                <c:pt idx="3854">
                  <c:v>1.2869999999999999</c:v>
                </c:pt>
                <c:pt idx="3855">
                  <c:v>1.3140000000000001</c:v>
                </c:pt>
                <c:pt idx="3856">
                  <c:v>1.3360000000000001</c:v>
                </c:pt>
                <c:pt idx="3857">
                  <c:v>1.327</c:v>
                </c:pt>
                <c:pt idx="3858">
                  <c:v>1.3360000000000001</c:v>
                </c:pt>
                <c:pt idx="3859">
                  <c:v>1.3460000000000001</c:v>
                </c:pt>
                <c:pt idx="3860">
                  <c:v>1.357</c:v>
                </c:pt>
                <c:pt idx="3861">
                  <c:v>1.3720000000000001</c:v>
                </c:pt>
                <c:pt idx="3862">
                  <c:v>1.3580000000000001</c:v>
                </c:pt>
                <c:pt idx="3863">
                  <c:v>1.367</c:v>
                </c:pt>
                <c:pt idx="3864">
                  <c:v>1.343</c:v>
                </c:pt>
                <c:pt idx="3865">
                  <c:v>1.335</c:v>
                </c:pt>
                <c:pt idx="3866">
                  <c:v>1.357</c:v>
                </c:pt>
                <c:pt idx="3867">
                  <c:v>1.381</c:v>
                </c:pt>
                <c:pt idx="3868">
                  <c:v>1.35</c:v>
                </c:pt>
                <c:pt idx="3869">
                  <c:v>1.3740000000000001</c:v>
                </c:pt>
                <c:pt idx="3870">
                  <c:v>1.355</c:v>
                </c:pt>
                <c:pt idx="3871">
                  <c:v>1.3919999999999999</c:v>
                </c:pt>
                <c:pt idx="3872">
                  <c:v>1.3819999999999999</c:v>
                </c:pt>
                <c:pt idx="3873">
                  <c:v>1.3740000000000001</c:v>
                </c:pt>
                <c:pt idx="3874">
                  <c:v>1.3959999999999999</c:v>
                </c:pt>
                <c:pt idx="3875">
                  <c:v>1.3640000000000001</c:v>
                </c:pt>
                <c:pt idx="3876">
                  <c:v>1.351</c:v>
                </c:pt>
                <c:pt idx="3877">
                  <c:v>1.349</c:v>
                </c:pt>
                <c:pt idx="3878">
                  <c:v>1.3420000000000001</c:v>
                </c:pt>
                <c:pt idx="3879">
                  <c:v>1.331</c:v>
                </c:pt>
                <c:pt idx="3880">
                  <c:v>1.34</c:v>
                </c:pt>
                <c:pt idx="3881">
                  <c:v>1.3320000000000001</c:v>
                </c:pt>
                <c:pt idx="3882">
                  <c:v>1.3320000000000001</c:v>
                </c:pt>
                <c:pt idx="3883">
                  <c:v>1.3380000000000001</c:v>
                </c:pt>
                <c:pt idx="3884">
                  <c:v>1.327</c:v>
                </c:pt>
                <c:pt idx="3885">
                  <c:v>1.32</c:v>
                </c:pt>
                <c:pt idx="3886">
                  <c:v>1.325</c:v>
                </c:pt>
                <c:pt idx="3887">
                  <c:v>1.33</c:v>
                </c:pt>
                <c:pt idx="3888">
                  <c:v>1.349</c:v>
                </c:pt>
                <c:pt idx="3889">
                  <c:v>1.369</c:v>
                </c:pt>
                <c:pt idx="3890">
                  <c:v>1.401</c:v>
                </c:pt>
                <c:pt idx="3891">
                  <c:v>1.3879999999999999</c:v>
                </c:pt>
                <c:pt idx="3892">
                  <c:v>1.397</c:v>
                </c:pt>
                <c:pt idx="3893">
                  <c:v>1.3839999999999999</c:v>
                </c:pt>
                <c:pt idx="3894">
                  <c:v>1.393</c:v>
                </c:pt>
                <c:pt idx="3895">
                  <c:v>1.4</c:v>
                </c:pt>
                <c:pt idx="3896">
                  <c:v>1.413</c:v>
                </c:pt>
                <c:pt idx="3897">
                  <c:v>1.399</c:v>
                </c:pt>
                <c:pt idx="3898">
                  <c:v>1.421</c:v>
                </c:pt>
                <c:pt idx="3899">
                  <c:v>1.425</c:v>
                </c:pt>
                <c:pt idx="3900">
                  <c:v>1.4410000000000001</c:v>
                </c:pt>
                <c:pt idx="3901">
                  <c:v>1.4379999999999999</c:v>
                </c:pt>
                <c:pt idx="3902">
                  <c:v>1.4390000000000001</c:v>
                </c:pt>
                <c:pt idx="3903">
                  <c:v>1.468</c:v>
                </c:pt>
                <c:pt idx="3904">
                  <c:v>1.472</c:v>
                </c:pt>
                <c:pt idx="3905">
                  <c:v>1.4530000000000001</c:v>
                </c:pt>
                <c:pt idx="3906">
                  <c:v>1.476</c:v>
                </c:pt>
                <c:pt idx="3907">
                  <c:v>1.488</c:v>
                </c:pt>
                <c:pt idx="3908">
                  <c:v>1.486</c:v>
                </c:pt>
                <c:pt idx="3909">
                  <c:v>1.508</c:v>
                </c:pt>
                <c:pt idx="3910">
                  <c:v>1.51</c:v>
                </c:pt>
                <c:pt idx="3911">
                  <c:v>1.538</c:v>
                </c:pt>
                <c:pt idx="3912">
                  <c:v>1.5489999999999999</c:v>
                </c:pt>
                <c:pt idx="3913">
                  <c:v>1.5649999999999999</c:v>
                </c:pt>
                <c:pt idx="3914">
                  <c:v>1.516</c:v>
                </c:pt>
                <c:pt idx="3915">
                  <c:v>1.478</c:v>
                </c:pt>
                <c:pt idx="3916">
                  <c:v>1.5109999999999999</c:v>
                </c:pt>
                <c:pt idx="3917">
                  <c:v>1.5229999999999999</c:v>
                </c:pt>
                <c:pt idx="3918">
                  <c:v>1.5029999999999999</c:v>
                </c:pt>
                <c:pt idx="3919">
                  <c:v>1.512</c:v>
                </c:pt>
                <c:pt idx="3920">
                  <c:v>1.524</c:v>
                </c:pt>
                <c:pt idx="3921">
                  <c:v>1.5349999999999999</c:v>
                </c:pt>
                <c:pt idx="3922">
                  <c:v>1.5029999999999999</c:v>
                </c:pt>
                <c:pt idx="3923">
                  <c:v>1.514</c:v>
                </c:pt>
                <c:pt idx="3924">
                  <c:v>1.5149999999999999</c:v>
                </c:pt>
                <c:pt idx="3925">
                  <c:v>1.5349999999999999</c:v>
                </c:pt>
                <c:pt idx="3926">
                  <c:v>1.5269999999999999</c:v>
                </c:pt>
                <c:pt idx="3927">
                  <c:v>1.5109999999999999</c:v>
                </c:pt>
                <c:pt idx="3928">
                  <c:v>1.502</c:v>
                </c:pt>
                <c:pt idx="3929">
                  <c:v>1.482</c:v>
                </c:pt>
                <c:pt idx="3930">
                  <c:v>1.464</c:v>
                </c:pt>
                <c:pt idx="3931">
                  <c:v>1.4510000000000001</c:v>
                </c:pt>
                <c:pt idx="3932">
                  <c:v>1.4350000000000001</c:v>
                </c:pt>
                <c:pt idx="3933">
                  <c:v>1.4490000000000001</c:v>
                </c:pt>
                <c:pt idx="3934">
                  <c:v>1.4810000000000001</c:v>
                </c:pt>
                <c:pt idx="3935">
                  <c:v>1.458</c:v>
                </c:pt>
                <c:pt idx="3936">
                  <c:v>1.44</c:v>
                </c:pt>
                <c:pt idx="3937">
                  <c:v>1.419</c:v>
                </c:pt>
                <c:pt idx="3938">
                  <c:v>1.45</c:v>
                </c:pt>
                <c:pt idx="3939">
                  <c:v>1.444</c:v>
                </c:pt>
                <c:pt idx="3940">
                  <c:v>1.4410000000000001</c:v>
                </c:pt>
                <c:pt idx="3941">
                  <c:v>1.4419999999999999</c:v>
                </c:pt>
                <c:pt idx="3942">
                  <c:v>1.4350000000000001</c:v>
                </c:pt>
                <c:pt idx="3943">
                  <c:v>1.4510000000000001</c:v>
                </c:pt>
                <c:pt idx="3944">
                  <c:v>1.427</c:v>
                </c:pt>
                <c:pt idx="3945">
                  <c:v>1.4039999999999999</c:v>
                </c:pt>
                <c:pt idx="3946">
                  <c:v>1.389</c:v>
                </c:pt>
                <c:pt idx="3947">
                  <c:v>1.399</c:v>
                </c:pt>
                <c:pt idx="3948">
                  <c:v>1.4039999999999999</c:v>
                </c:pt>
                <c:pt idx="3949">
                  <c:v>1.39</c:v>
                </c:pt>
                <c:pt idx="3950">
                  <c:v>1.395</c:v>
                </c:pt>
                <c:pt idx="3951">
                  <c:v>1.3939999999999999</c:v>
                </c:pt>
                <c:pt idx="3952">
                  <c:v>1.3859999999999999</c:v>
                </c:pt>
                <c:pt idx="3953">
                  <c:v>1.369</c:v>
                </c:pt>
                <c:pt idx="3954">
                  <c:v>1.401</c:v>
                </c:pt>
                <c:pt idx="3955">
                  <c:v>1.3819999999999999</c:v>
                </c:pt>
                <c:pt idx="3956">
                  <c:v>1.363</c:v>
                </c:pt>
                <c:pt idx="3957">
                  <c:v>1.3919999999999999</c:v>
                </c:pt>
                <c:pt idx="3958">
                  <c:v>1.373</c:v>
                </c:pt>
                <c:pt idx="3959">
                  <c:v>1.3879999999999999</c:v>
                </c:pt>
                <c:pt idx="3960">
                  <c:v>1.4079999999999999</c:v>
                </c:pt>
                <c:pt idx="3961">
                  <c:v>1.417</c:v>
                </c:pt>
                <c:pt idx="3962">
                  <c:v>1.405</c:v>
                </c:pt>
                <c:pt idx="3963">
                  <c:v>1.4139999999999999</c:v>
                </c:pt>
                <c:pt idx="3964">
                  <c:v>1.4279999999999999</c:v>
                </c:pt>
                <c:pt idx="3965">
                  <c:v>1.4379999999999999</c:v>
                </c:pt>
                <c:pt idx="3966">
                  <c:v>1.4359999999999999</c:v>
                </c:pt>
                <c:pt idx="3967">
                  <c:v>1.417</c:v>
                </c:pt>
                <c:pt idx="3968">
                  <c:v>1.375</c:v>
                </c:pt>
                <c:pt idx="3969">
                  <c:v>1.3720000000000001</c:v>
                </c:pt>
                <c:pt idx="3970">
                  <c:v>1.3779999999999999</c:v>
                </c:pt>
                <c:pt idx="3971">
                  <c:v>1.365</c:v>
                </c:pt>
                <c:pt idx="3972">
                  <c:v>1.375</c:v>
                </c:pt>
                <c:pt idx="3973">
                  <c:v>1.367</c:v>
                </c:pt>
                <c:pt idx="3974">
                  <c:v>1.3660000000000001</c:v>
                </c:pt>
                <c:pt idx="3975">
                  <c:v>1.3759999999999999</c:v>
                </c:pt>
                <c:pt idx="3976">
                  <c:v>1.371</c:v>
                </c:pt>
                <c:pt idx="3977">
                  <c:v>1.367</c:v>
                </c:pt>
                <c:pt idx="3978">
                  <c:v>1.361</c:v>
                </c:pt>
                <c:pt idx="3979">
                  <c:v>1.365</c:v>
                </c:pt>
                <c:pt idx="3980">
                  <c:v>1.391</c:v>
                </c:pt>
                <c:pt idx="3981">
                  <c:v>1.401</c:v>
                </c:pt>
                <c:pt idx="3982">
                  <c:v>1.391</c:v>
                </c:pt>
                <c:pt idx="3983">
                  <c:v>1.409</c:v>
                </c:pt>
                <c:pt idx="3984">
                  <c:v>1.3939999999999999</c:v>
                </c:pt>
                <c:pt idx="3985">
                  <c:v>1.3959999999999999</c:v>
                </c:pt>
                <c:pt idx="3986">
                  <c:v>1.377</c:v>
                </c:pt>
                <c:pt idx="3987">
                  <c:v>1.395</c:v>
                </c:pt>
                <c:pt idx="3988">
                  <c:v>1.375</c:v>
                </c:pt>
                <c:pt idx="3989">
                  <c:v>1.371</c:v>
                </c:pt>
                <c:pt idx="3990">
                  <c:v>1.367</c:v>
                </c:pt>
                <c:pt idx="3991">
                  <c:v>1.379</c:v>
                </c:pt>
                <c:pt idx="3992">
                  <c:v>1.383</c:v>
                </c:pt>
                <c:pt idx="3993">
                  <c:v>1.365</c:v>
                </c:pt>
                <c:pt idx="3994">
                  <c:v>1.35</c:v>
                </c:pt>
                <c:pt idx="3995">
                  <c:v>1.35</c:v>
                </c:pt>
                <c:pt idx="3996">
                  <c:v>1.353</c:v>
                </c:pt>
                <c:pt idx="3997">
                  <c:v>1.3640000000000001</c:v>
                </c:pt>
                <c:pt idx="3998">
                  <c:v>1.3660000000000001</c:v>
                </c:pt>
                <c:pt idx="3999">
                  <c:v>1.353</c:v>
                </c:pt>
                <c:pt idx="4000">
                  <c:v>1.3620000000000001</c:v>
                </c:pt>
                <c:pt idx="4001">
                  <c:v>1.3540000000000001</c:v>
                </c:pt>
                <c:pt idx="4002">
                  <c:v>1.3640000000000001</c:v>
                </c:pt>
                <c:pt idx="4003">
                  <c:v>1.361</c:v>
                </c:pt>
                <c:pt idx="4004">
                  <c:v>1.3240000000000001</c:v>
                </c:pt>
                <c:pt idx="4005">
                  <c:v>1.325</c:v>
                </c:pt>
                <c:pt idx="4006">
                  <c:v>1.3120000000000001</c:v>
                </c:pt>
                <c:pt idx="4007">
                  <c:v>1.3029999999999999</c:v>
                </c:pt>
                <c:pt idx="4008">
                  <c:v>1.329</c:v>
                </c:pt>
                <c:pt idx="4009">
                  <c:v>1.3049999999999999</c:v>
                </c:pt>
                <c:pt idx="4010">
                  <c:v>1.3320000000000001</c:v>
                </c:pt>
                <c:pt idx="4011">
                  <c:v>1.3180000000000001</c:v>
                </c:pt>
                <c:pt idx="4012">
                  <c:v>1.3160000000000001</c:v>
                </c:pt>
                <c:pt idx="4013">
                  <c:v>1.3069999999999999</c:v>
                </c:pt>
                <c:pt idx="4014">
                  <c:v>1.3109999999999999</c:v>
                </c:pt>
                <c:pt idx="4015">
                  <c:v>1.3140000000000001</c:v>
                </c:pt>
                <c:pt idx="4016">
                  <c:v>1.3109999999999999</c:v>
                </c:pt>
                <c:pt idx="4017">
                  <c:v>1.288</c:v>
                </c:pt>
                <c:pt idx="4018">
                  <c:v>1.272</c:v>
                </c:pt>
                <c:pt idx="4019">
                  <c:v>1.2849999999999999</c:v>
                </c:pt>
                <c:pt idx="4020">
                  <c:v>1.2709999999999999</c:v>
                </c:pt>
                <c:pt idx="4021">
                  <c:v>1.266</c:v>
                </c:pt>
                <c:pt idx="4022">
                  <c:v>1.266</c:v>
                </c:pt>
                <c:pt idx="4023">
                  <c:v>1.262</c:v>
                </c:pt>
                <c:pt idx="4024">
                  <c:v>1.2609999999999999</c:v>
                </c:pt>
                <c:pt idx="4025">
                  <c:v>1.2709999999999999</c:v>
                </c:pt>
                <c:pt idx="4026">
                  <c:v>1.3009999999999999</c:v>
                </c:pt>
                <c:pt idx="4027">
                  <c:v>1.3169999999999999</c:v>
                </c:pt>
                <c:pt idx="4028">
                  <c:v>1.323</c:v>
                </c:pt>
                <c:pt idx="4029">
                  <c:v>1.333</c:v>
                </c:pt>
                <c:pt idx="4030">
                  <c:v>1.3520000000000001</c:v>
                </c:pt>
                <c:pt idx="4031">
                  <c:v>1.343</c:v>
                </c:pt>
                <c:pt idx="4032">
                  <c:v>1.3140000000000001</c:v>
                </c:pt>
                <c:pt idx="4033">
                  <c:v>1.3129999999999999</c:v>
                </c:pt>
                <c:pt idx="4034">
                  <c:v>1.296</c:v>
                </c:pt>
                <c:pt idx="4035">
                  <c:v>1.28</c:v>
                </c:pt>
                <c:pt idx="4036">
                  <c:v>1.2969999999999999</c:v>
                </c:pt>
                <c:pt idx="4037">
                  <c:v>1.274</c:v>
                </c:pt>
                <c:pt idx="4038">
                  <c:v>1.274</c:v>
                </c:pt>
                <c:pt idx="4039">
                  <c:v>1.2609999999999999</c:v>
                </c:pt>
                <c:pt idx="4040">
                  <c:v>1.2549999999999999</c:v>
                </c:pt>
                <c:pt idx="4041">
                  <c:v>1.288</c:v>
                </c:pt>
                <c:pt idx="4042">
                  <c:v>1.272</c:v>
                </c:pt>
                <c:pt idx="4043">
                  <c:v>1.274</c:v>
                </c:pt>
                <c:pt idx="4044">
                  <c:v>1.286</c:v>
                </c:pt>
                <c:pt idx="4045">
                  <c:v>1.2669999999999999</c:v>
                </c:pt>
                <c:pt idx="4046">
                  <c:v>1.2669999999999999</c:v>
                </c:pt>
                <c:pt idx="4047">
                  <c:v>1.2509999999999999</c:v>
                </c:pt>
                <c:pt idx="4048">
                  <c:v>1.2470000000000001</c:v>
                </c:pt>
                <c:pt idx="4049">
                  <c:v>1.226</c:v>
                </c:pt>
                <c:pt idx="4050">
                  <c:v>1.208</c:v>
                </c:pt>
                <c:pt idx="4051">
                  <c:v>1.1819999999999999</c:v>
                </c:pt>
                <c:pt idx="4052">
                  <c:v>1.1990000000000001</c:v>
                </c:pt>
                <c:pt idx="4053">
                  <c:v>1.1539999999999999</c:v>
                </c:pt>
                <c:pt idx="4054">
                  <c:v>1.1439999999999999</c:v>
                </c:pt>
                <c:pt idx="4055">
                  <c:v>1.127</c:v>
                </c:pt>
                <c:pt idx="4056">
                  <c:v>1.1459999999999999</c:v>
                </c:pt>
                <c:pt idx="4057">
                  <c:v>1.161</c:v>
                </c:pt>
                <c:pt idx="4058">
                  <c:v>1.161</c:v>
                </c:pt>
                <c:pt idx="4059">
                  <c:v>1.103</c:v>
                </c:pt>
                <c:pt idx="4060">
                  <c:v>1.1040000000000001</c:v>
                </c:pt>
                <c:pt idx="4061">
                  <c:v>1.052</c:v>
                </c:pt>
                <c:pt idx="4062">
                  <c:v>1.0289999999999999</c:v>
                </c:pt>
                <c:pt idx="4063">
                  <c:v>1.0129999999999999</c:v>
                </c:pt>
                <c:pt idx="4064">
                  <c:v>1.0169999999999999</c:v>
                </c:pt>
                <c:pt idx="4065">
                  <c:v>1.046</c:v>
                </c:pt>
                <c:pt idx="4066">
                  <c:v>1.2230000000000001</c:v>
                </c:pt>
                <c:pt idx="4067">
                  <c:v>1.1839999999999999</c:v>
                </c:pt>
                <c:pt idx="4068">
                  <c:v>1.288</c:v>
                </c:pt>
                <c:pt idx="4069">
                  <c:v>1.26</c:v>
                </c:pt>
                <c:pt idx="4070">
                  <c:v>1.1970000000000001</c:v>
                </c:pt>
                <c:pt idx="4071">
                  <c:v>1.212</c:v>
                </c:pt>
                <c:pt idx="4072">
                  <c:v>1.202</c:v>
                </c:pt>
                <c:pt idx="4073">
                  <c:v>1.165</c:v>
                </c:pt>
                <c:pt idx="4074">
                  <c:v>1.127</c:v>
                </c:pt>
                <c:pt idx="4075">
                  <c:v>1.131</c:v>
                </c:pt>
                <c:pt idx="4076">
                  <c:v>1.1319999999999999</c:v>
                </c:pt>
                <c:pt idx="4077">
                  <c:v>1.1459999999999999</c:v>
                </c:pt>
                <c:pt idx="4078">
                  <c:v>1.1739999999999999</c:v>
                </c:pt>
                <c:pt idx="4079">
                  <c:v>1.163</c:v>
                </c:pt>
                <c:pt idx="4080">
                  <c:v>1.1479999999999999</c:v>
                </c:pt>
                <c:pt idx="4081">
                  <c:v>1.135</c:v>
                </c:pt>
                <c:pt idx="4082">
                  <c:v>1.101</c:v>
                </c:pt>
                <c:pt idx="4083">
                  <c:v>1.0669999999999999</c:v>
                </c:pt>
                <c:pt idx="4084">
                  <c:v>1.0609999999999999</c:v>
                </c:pt>
                <c:pt idx="4085">
                  <c:v>1.0669999999999999</c:v>
                </c:pt>
                <c:pt idx="4086">
                  <c:v>1.0920000000000001</c:v>
                </c:pt>
                <c:pt idx="4087">
                  <c:v>1.0760000000000001</c:v>
                </c:pt>
                <c:pt idx="4088">
                  <c:v>1.091</c:v>
                </c:pt>
                <c:pt idx="4089">
                  <c:v>1.0760000000000001</c:v>
                </c:pt>
                <c:pt idx="4090">
                  <c:v>1.0720000000000001</c:v>
                </c:pt>
                <c:pt idx="4091">
                  <c:v>1.0720000000000001</c:v>
                </c:pt>
                <c:pt idx="4092">
                  <c:v>1.044</c:v>
                </c:pt>
                <c:pt idx="4093">
                  <c:v>1.038</c:v>
                </c:pt>
                <c:pt idx="4094">
                  <c:v>1.032</c:v>
                </c:pt>
                <c:pt idx="4095">
                  <c:v>0.98799999999999999</c:v>
                </c:pt>
                <c:pt idx="4096">
                  <c:v>0.98</c:v>
                </c:pt>
                <c:pt idx="4097">
                  <c:v>0.96399999999999997</c:v>
                </c:pt>
                <c:pt idx="4098">
                  <c:v>0.98299999999999998</c:v>
                </c:pt>
                <c:pt idx="4099">
                  <c:v>1</c:v>
                </c:pt>
                <c:pt idx="4100">
                  <c:v>1.0009999999999999</c:v>
                </c:pt>
                <c:pt idx="4101">
                  <c:v>0.96699999999999997</c:v>
                </c:pt>
                <c:pt idx="4102">
                  <c:v>0.96699999999999997</c:v>
                </c:pt>
                <c:pt idx="4103">
                  <c:v>0.96299999999999997</c:v>
                </c:pt>
                <c:pt idx="4104">
                  <c:v>1.012</c:v>
                </c:pt>
                <c:pt idx="4105">
                  <c:v>1.016</c:v>
                </c:pt>
                <c:pt idx="4106">
                  <c:v>1.0269999999999999</c:v>
                </c:pt>
                <c:pt idx="4107">
                  <c:v>0.997</c:v>
                </c:pt>
                <c:pt idx="4108">
                  <c:v>0.999</c:v>
                </c:pt>
                <c:pt idx="4109">
                  <c:v>1.0289999999999999</c:v>
                </c:pt>
                <c:pt idx="4110">
                  <c:v>1</c:v>
                </c:pt>
                <c:pt idx="4111">
                  <c:v>0.97099999999999997</c:v>
                </c:pt>
                <c:pt idx="4112">
                  <c:v>0.95199999999999996</c:v>
                </c:pt>
                <c:pt idx="4113">
                  <c:v>0.96</c:v>
                </c:pt>
                <c:pt idx="4114">
                  <c:v>0.96899999999999997</c:v>
                </c:pt>
                <c:pt idx="4115">
                  <c:v>0.97299999999999998</c:v>
                </c:pt>
                <c:pt idx="4116">
                  <c:v>0.98699999999999999</c:v>
                </c:pt>
                <c:pt idx="4117">
                  <c:v>1.0069999999999999</c:v>
                </c:pt>
                <c:pt idx="4118">
                  <c:v>0.995</c:v>
                </c:pt>
                <c:pt idx="4119">
                  <c:v>1.0009999999999999</c:v>
                </c:pt>
                <c:pt idx="4120">
                  <c:v>1.0029999999999999</c:v>
                </c:pt>
                <c:pt idx="4121">
                  <c:v>0.995</c:v>
                </c:pt>
                <c:pt idx="4122">
                  <c:v>0.99399999999999999</c:v>
                </c:pt>
                <c:pt idx="4123">
                  <c:v>0.99</c:v>
                </c:pt>
                <c:pt idx="4124">
                  <c:v>0.98699999999999999</c:v>
                </c:pt>
                <c:pt idx="4125">
                  <c:v>0.98199999999999998</c:v>
                </c:pt>
                <c:pt idx="4126">
                  <c:v>0.94799999999999995</c:v>
                </c:pt>
                <c:pt idx="4127">
                  <c:v>0.94499999999999995</c:v>
                </c:pt>
                <c:pt idx="4128">
                  <c:v>0.93600000000000005</c:v>
                </c:pt>
                <c:pt idx="4129">
                  <c:v>0.93500000000000005</c:v>
                </c:pt>
                <c:pt idx="4130">
                  <c:v>0.94399999999999995</c:v>
                </c:pt>
                <c:pt idx="4131">
                  <c:v>0.93799999999999994</c:v>
                </c:pt>
                <c:pt idx="4132">
                  <c:v>0.92400000000000004</c:v>
                </c:pt>
                <c:pt idx="4133">
                  <c:v>0.93400000000000005</c:v>
                </c:pt>
                <c:pt idx="4134">
                  <c:v>0.91500000000000004</c:v>
                </c:pt>
                <c:pt idx="4135">
                  <c:v>0.90600000000000003</c:v>
                </c:pt>
                <c:pt idx="4136">
                  <c:v>0.91100000000000003</c:v>
                </c:pt>
                <c:pt idx="4137">
                  <c:v>0.90600000000000003</c:v>
                </c:pt>
                <c:pt idx="4138">
                  <c:v>0.89200000000000002</c:v>
                </c:pt>
                <c:pt idx="4139">
                  <c:v>0.85199999999999998</c:v>
                </c:pt>
                <c:pt idx="4140">
                  <c:v>0.87</c:v>
                </c:pt>
                <c:pt idx="4141">
                  <c:v>0.872</c:v>
                </c:pt>
                <c:pt idx="4142">
                  <c:v>0.84899999999999998</c:v>
                </c:pt>
                <c:pt idx="4143">
                  <c:v>0.84</c:v>
                </c:pt>
                <c:pt idx="4144">
                  <c:v>0.83399999999999996</c:v>
                </c:pt>
                <c:pt idx="4145">
                  <c:v>0.82499999999999996</c:v>
                </c:pt>
                <c:pt idx="4146">
                  <c:v>0.82499999999999996</c:v>
                </c:pt>
                <c:pt idx="4147">
                  <c:v>0.81100000000000005</c:v>
                </c:pt>
                <c:pt idx="4148">
                  <c:v>0.80600000000000005</c:v>
                </c:pt>
                <c:pt idx="4149">
                  <c:v>0.81200000000000006</c:v>
                </c:pt>
                <c:pt idx="4150">
                  <c:v>0.80200000000000005</c:v>
                </c:pt>
                <c:pt idx="4151">
                  <c:v>0.79100000000000004</c:v>
                </c:pt>
                <c:pt idx="4152">
                  <c:v>0.78100000000000003</c:v>
                </c:pt>
                <c:pt idx="4153">
                  <c:v>0.75900000000000001</c:v>
                </c:pt>
                <c:pt idx="4154">
                  <c:v>0.81</c:v>
                </c:pt>
                <c:pt idx="4155">
                  <c:v>0.81699999999999995</c:v>
                </c:pt>
                <c:pt idx="4156">
                  <c:v>0.85599999999999998</c:v>
                </c:pt>
                <c:pt idx="4157">
                  <c:v>0.86099999999999999</c:v>
                </c:pt>
                <c:pt idx="4158">
                  <c:v>0.85699999999999998</c:v>
                </c:pt>
                <c:pt idx="4159">
                  <c:v>0.83899999999999997</c:v>
                </c:pt>
                <c:pt idx="4160">
                  <c:v>0.82099999999999995</c:v>
                </c:pt>
                <c:pt idx="4161">
                  <c:v>0.84099999999999997</c:v>
                </c:pt>
                <c:pt idx="4162">
                  <c:v>0.83799999999999997</c:v>
                </c:pt>
                <c:pt idx="4163">
                  <c:v>0.83899999999999997</c:v>
                </c:pt>
                <c:pt idx="4164">
                  <c:v>0.87</c:v>
                </c:pt>
                <c:pt idx="4165">
                  <c:v>0.872</c:v>
                </c:pt>
                <c:pt idx="4166">
                  <c:v>0.86299999999999999</c:v>
                </c:pt>
                <c:pt idx="4167">
                  <c:v>0.85699999999999998</c:v>
                </c:pt>
                <c:pt idx="4168">
                  <c:v>0.83299999999999996</c:v>
                </c:pt>
                <c:pt idx="4169">
                  <c:v>0.80700000000000005</c:v>
                </c:pt>
                <c:pt idx="4170">
                  <c:v>0.77600000000000002</c:v>
                </c:pt>
                <c:pt idx="4171">
                  <c:v>0.79100000000000004</c:v>
                </c:pt>
                <c:pt idx="4172">
                  <c:v>0.79100000000000004</c:v>
                </c:pt>
                <c:pt idx="4173">
                  <c:v>0.78600000000000003</c:v>
                </c:pt>
                <c:pt idx="4174">
                  <c:v>0.78700000000000003</c:v>
                </c:pt>
                <c:pt idx="4175">
                  <c:v>0.748</c:v>
                </c:pt>
                <c:pt idx="4176">
                  <c:v>0.748</c:v>
                </c:pt>
                <c:pt idx="4177">
                  <c:v>0.747</c:v>
                </c:pt>
                <c:pt idx="4178">
                  <c:v>0.73299999999999998</c:v>
                </c:pt>
                <c:pt idx="4179">
                  <c:v>0.73899999999999999</c:v>
                </c:pt>
                <c:pt idx="4180">
                  <c:v>0.71399999999999997</c:v>
                </c:pt>
                <c:pt idx="4181">
                  <c:v>0.69399999999999995</c:v>
                </c:pt>
                <c:pt idx="4182">
                  <c:v>0.72399999999999998</c:v>
                </c:pt>
                <c:pt idx="4183">
                  <c:v>0.73199999999999998</c:v>
                </c:pt>
                <c:pt idx="4184">
                  <c:v>0.71799999999999997</c:v>
                </c:pt>
                <c:pt idx="4185">
                  <c:v>0.70699999999999996</c:v>
                </c:pt>
                <c:pt idx="4186">
                  <c:v>0.69599999999999995</c:v>
                </c:pt>
                <c:pt idx="4187">
                  <c:v>0.747</c:v>
                </c:pt>
                <c:pt idx="4188">
                  <c:v>0.748</c:v>
                </c:pt>
                <c:pt idx="4189">
                  <c:v>0.71799999999999997</c:v>
                </c:pt>
                <c:pt idx="4190">
                  <c:v>0.71799999999999997</c:v>
                </c:pt>
                <c:pt idx="4191">
                  <c:v>0.73699999999999999</c:v>
                </c:pt>
                <c:pt idx="4192">
                  <c:v>0.748</c:v>
                </c:pt>
                <c:pt idx="4193">
                  <c:v>0.70499999999999996</c:v>
                </c:pt>
                <c:pt idx="4194">
                  <c:v>0.70099999999999996</c:v>
                </c:pt>
                <c:pt idx="4195">
                  <c:v>0.70099999999999996</c:v>
                </c:pt>
                <c:pt idx="4196">
                  <c:v>0.67200000000000004</c:v>
                </c:pt>
                <c:pt idx="4197">
                  <c:v>0.69899999999999995</c:v>
                </c:pt>
                <c:pt idx="4198">
                  <c:v>0.72199999999999998</c:v>
                </c:pt>
                <c:pt idx="4199">
                  <c:v>0.72099999999999997</c:v>
                </c:pt>
                <c:pt idx="4200">
                  <c:v>0.68100000000000005</c:v>
                </c:pt>
                <c:pt idx="4201">
                  <c:v>0.68200000000000005</c:v>
                </c:pt>
                <c:pt idx="4202">
                  <c:v>0.67900000000000005</c:v>
                </c:pt>
                <c:pt idx="4203">
                  <c:v>0.65800000000000003</c:v>
                </c:pt>
                <c:pt idx="4204">
                  <c:v>0.66</c:v>
                </c:pt>
                <c:pt idx="4205">
                  <c:v>0.65800000000000003</c:v>
                </c:pt>
                <c:pt idx="4206">
                  <c:v>0.64800000000000002</c:v>
                </c:pt>
                <c:pt idx="4207">
                  <c:v>0.63400000000000001</c:v>
                </c:pt>
                <c:pt idx="4208">
                  <c:v>0.63600000000000001</c:v>
                </c:pt>
                <c:pt idx="4209">
                  <c:v>0.64100000000000001</c:v>
                </c:pt>
                <c:pt idx="4210">
                  <c:v>0.64100000000000001</c:v>
                </c:pt>
                <c:pt idx="4211">
                  <c:v>0.63200000000000001</c:v>
                </c:pt>
                <c:pt idx="4212">
                  <c:v>0.626</c:v>
                </c:pt>
                <c:pt idx="4213">
                  <c:v>0.61199999999999999</c:v>
                </c:pt>
                <c:pt idx="4214">
                  <c:v>0.61199999999999999</c:v>
                </c:pt>
                <c:pt idx="4215">
                  <c:v>0.61199999999999999</c:v>
                </c:pt>
                <c:pt idx="4216">
                  <c:v>0.61099999999999999</c:v>
                </c:pt>
                <c:pt idx="4217">
                  <c:v>0.61799999999999999</c:v>
                </c:pt>
                <c:pt idx="4218">
                  <c:v>0.60299999999999998</c:v>
                </c:pt>
                <c:pt idx="4219">
                  <c:v>0.59799999999999998</c:v>
                </c:pt>
                <c:pt idx="4220">
                  <c:v>0.58299999999999996</c:v>
                </c:pt>
                <c:pt idx="4221">
                  <c:v>0.57299999999999995</c:v>
                </c:pt>
                <c:pt idx="4222">
                  <c:v>0.57699999999999996</c:v>
                </c:pt>
                <c:pt idx="4223">
                  <c:v>0.58299999999999996</c:v>
                </c:pt>
                <c:pt idx="4224">
                  <c:v>0.59299999999999997</c:v>
                </c:pt>
                <c:pt idx="4225">
                  <c:v>0.57899999999999996</c:v>
                </c:pt>
                <c:pt idx="4226">
                  <c:v>0.60699999999999998</c:v>
                </c:pt>
                <c:pt idx="4227">
                  <c:v>0.59399999999999997</c:v>
                </c:pt>
                <c:pt idx="4228">
                  <c:v>0.57899999999999996</c:v>
                </c:pt>
                <c:pt idx="4229">
                  <c:v>0.57099999999999995</c:v>
                </c:pt>
                <c:pt idx="4230">
                  <c:v>0.58199999999999996</c:v>
                </c:pt>
                <c:pt idx="4231">
                  <c:v>0.55400000000000005</c:v>
                </c:pt>
                <c:pt idx="4232">
                  <c:v>0.53600000000000003</c:v>
                </c:pt>
                <c:pt idx="4233">
                  <c:v>0.52800000000000002</c:v>
                </c:pt>
                <c:pt idx="4234">
                  <c:v>0.53800000000000003</c:v>
                </c:pt>
                <c:pt idx="4235">
                  <c:v>0.53800000000000003</c:v>
                </c:pt>
                <c:pt idx="4236">
                  <c:v>0.53900000000000003</c:v>
                </c:pt>
                <c:pt idx="4237">
                  <c:v>0.51</c:v>
                </c:pt>
                <c:pt idx="4238">
                  <c:v>0.51100000000000001</c:v>
                </c:pt>
                <c:pt idx="4239">
                  <c:v>0.51</c:v>
                </c:pt>
                <c:pt idx="4240">
                  <c:v>0.502</c:v>
                </c:pt>
                <c:pt idx="4241">
                  <c:v>0.49099999999999999</c:v>
                </c:pt>
                <c:pt idx="4242">
                  <c:v>0.46</c:v>
                </c:pt>
                <c:pt idx="4243">
                  <c:v>0.44</c:v>
                </c:pt>
                <c:pt idx="4244">
                  <c:v>0.433</c:v>
                </c:pt>
                <c:pt idx="4245">
                  <c:v>0.443</c:v>
                </c:pt>
                <c:pt idx="4246">
                  <c:v>0.45300000000000001</c:v>
                </c:pt>
                <c:pt idx="4247">
                  <c:v>0.46700000000000003</c:v>
                </c:pt>
                <c:pt idx="4248">
                  <c:v>0.52100000000000002</c:v>
                </c:pt>
                <c:pt idx="4249">
                  <c:v>0.68</c:v>
                </c:pt>
                <c:pt idx="4250">
                  <c:v>0.58799999999999997</c:v>
                </c:pt>
                <c:pt idx="4251">
                  <c:v>0.627</c:v>
                </c:pt>
                <c:pt idx="4252">
                  <c:v>0.63200000000000001</c:v>
                </c:pt>
                <c:pt idx="4253">
                  <c:v>0.628</c:v>
                </c:pt>
                <c:pt idx="4254">
                  <c:v>0.626</c:v>
                </c:pt>
                <c:pt idx="4255">
                  <c:v>0.71899999999999997</c:v>
                </c:pt>
                <c:pt idx="4256">
                  <c:v>0.82099999999999995</c:v>
                </c:pt>
                <c:pt idx="4257">
                  <c:v>0.84299999999999997</c:v>
                </c:pt>
                <c:pt idx="4258">
                  <c:v>0.88500000000000001</c:v>
                </c:pt>
                <c:pt idx="4259">
                  <c:v>1.0960000000000001</c:v>
                </c:pt>
                <c:pt idx="4260">
                  <c:v>1.04</c:v>
                </c:pt>
                <c:pt idx="4261">
                  <c:v>1.075</c:v>
                </c:pt>
                <c:pt idx="4262">
                  <c:v>1.1479999999999999</c:v>
                </c:pt>
                <c:pt idx="4263">
                  <c:v>1.095</c:v>
                </c:pt>
                <c:pt idx="4264">
                  <c:v>1.0269999999999999</c:v>
                </c:pt>
                <c:pt idx="4265">
                  <c:v>0.98099999999999998</c:v>
                </c:pt>
                <c:pt idx="4266">
                  <c:v>0.99399999999999999</c:v>
                </c:pt>
                <c:pt idx="4267">
                  <c:v>1.0269999999999999</c:v>
                </c:pt>
                <c:pt idx="4268">
                  <c:v>1.032</c:v>
                </c:pt>
                <c:pt idx="4269">
                  <c:v>0.96099999999999997</c:v>
                </c:pt>
                <c:pt idx="4270">
                  <c:v>0.95799999999999996</c:v>
                </c:pt>
                <c:pt idx="4271">
                  <c:v>0.95699999999999996</c:v>
                </c:pt>
                <c:pt idx="4272">
                  <c:v>0.95799999999999996</c:v>
                </c:pt>
                <c:pt idx="4273">
                  <c:v>0.997</c:v>
                </c:pt>
                <c:pt idx="4274">
                  <c:v>0.96399999999999997</c:v>
                </c:pt>
                <c:pt idx="4275">
                  <c:v>0.92</c:v>
                </c:pt>
                <c:pt idx="4276">
                  <c:v>0.94899999999999995</c:v>
                </c:pt>
                <c:pt idx="4277">
                  <c:v>0.95899999999999996</c:v>
                </c:pt>
                <c:pt idx="4278">
                  <c:v>0.93799999999999994</c:v>
                </c:pt>
                <c:pt idx="4279">
                  <c:v>0.96299999999999997</c:v>
                </c:pt>
                <c:pt idx="4280">
                  <c:v>0.97299999999999998</c:v>
                </c:pt>
                <c:pt idx="4281">
                  <c:v>0.92100000000000004</c:v>
                </c:pt>
                <c:pt idx="4282">
                  <c:v>0.91400000000000003</c:v>
                </c:pt>
                <c:pt idx="4283">
                  <c:v>0.90500000000000003</c:v>
                </c:pt>
                <c:pt idx="4284">
                  <c:v>0.88100000000000001</c:v>
                </c:pt>
                <c:pt idx="4285">
                  <c:v>0.9</c:v>
                </c:pt>
                <c:pt idx="4286">
                  <c:v>0.90600000000000003</c:v>
                </c:pt>
                <c:pt idx="4287">
                  <c:v>0.94299999999999995</c:v>
                </c:pt>
                <c:pt idx="4288">
                  <c:v>1.054</c:v>
                </c:pt>
                <c:pt idx="4289">
                  <c:v>1.1020000000000001</c:v>
                </c:pt>
                <c:pt idx="4290">
                  <c:v>1.212</c:v>
                </c:pt>
                <c:pt idx="4291">
                  <c:v>1.3640000000000001</c:v>
                </c:pt>
                <c:pt idx="4292">
                  <c:v>1.425</c:v>
                </c:pt>
                <c:pt idx="4293">
                  <c:v>1.331</c:v>
                </c:pt>
                <c:pt idx="4294">
                  <c:v>1.335</c:v>
                </c:pt>
                <c:pt idx="4295">
                  <c:v>1.3280000000000001</c:v>
                </c:pt>
                <c:pt idx="4296">
                  <c:v>1.417</c:v>
                </c:pt>
                <c:pt idx="4297">
                  <c:v>1.3740000000000001</c:v>
                </c:pt>
                <c:pt idx="4298">
                  <c:v>1.4139999999999999</c:v>
                </c:pt>
                <c:pt idx="4299">
                  <c:v>1.4319999999999999</c:v>
                </c:pt>
                <c:pt idx="4300">
                  <c:v>1.552</c:v>
                </c:pt>
                <c:pt idx="4301">
                  <c:v>1.6240000000000001</c:v>
                </c:pt>
                <c:pt idx="4302">
                  <c:v>1.6120000000000001</c:v>
                </c:pt>
                <c:pt idx="4303">
                  <c:v>1.4870000000000001</c:v>
                </c:pt>
                <c:pt idx="4304">
                  <c:v>1.4410000000000001</c:v>
                </c:pt>
                <c:pt idx="4305">
                  <c:v>1.462</c:v>
                </c:pt>
                <c:pt idx="4306">
                  <c:v>1.585</c:v>
                </c:pt>
                <c:pt idx="4307">
                  <c:v>1.571</c:v>
                </c:pt>
                <c:pt idx="4308">
                  <c:v>1.4810000000000001</c:v>
                </c:pt>
                <c:pt idx="4309">
                  <c:v>1.5269999999999999</c:v>
                </c:pt>
                <c:pt idx="4310">
                  <c:v>1.4550000000000001</c:v>
                </c:pt>
                <c:pt idx="4311">
                  <c:v>1.4279999999999999</c:v>
                </c:pt>
                <c:pt idx="4312">
                  <c:v>1.381</c:v>
                </c:pt>
                <c:pt idx="4313">
                  <c:v>1.401</c:v>
                </c:pt>
                <c:pt idx="4314">
                  <c:v>1.24</c:v>
                </c:pt>
                <c:pt idx="4315">
                  <c:v>1.278</c:v>
                </c:pt>
                <c:pt idx="4316">
                  <c:v>1.383</c:v>
                </c:pt>
                <c:pt idx="4317">
                  <c:v>1.409</c:v>
                </c:pt>
                <c:pt idx="4318">
                  <c:v>1.4370000000000001</c:v>
                </c:pt>
                <c:pt idx="4319">
                  <c:v>1.3979999999999999</c:v>
                </c:pt>
                <c:pt idx="4320">
                  <c:v>1.4319999999999999</c:v>
                </c:pt>
                <c:pt idx="4321">
                  <c:v>1.413</c:v>
                </c:pt>
                <c:pt idx="4322">
                  <c:v>1.383</c:v>
                </c:pt>
                <c:pt idx="4323">
                  <c:v>1.399</c:v>
                </c:pt>
                <c:pt idx="4324">
                  <c:v>1.381</c:v>
                </c:pt>
                <c:pt idx="4325">
                  <c:v>1.333</c:v>
                </c:pt>
                <c:pt idx="4326">
                  <c:v>1.3</c:v>
                </c:pt>
                <c:pt idx="4327">
                  <c:v>1.35</c:v>
                </c:pt>
                <c:pt idx="4328">
                  <c:v>1.4770000000000001</c:v>
                </c:pt>
                <c:pt idx="4329">
                  <c:v>1.421</c:v>
                </c:pt>
                <c:pt idx="4330">
                  <c:v>1.415</c:v>
                </c:pt>
                <c:pt idx="4331">
                  <c:v>1.4259999999999999</c:v>
                </c:pt>
                <c:pt idx="4332">
                  <c:v>1.494</c:v>
                </c:pt>
                <c:pt idx="4333">
                  <c:v>1.4810000000000001</c:v>
                </c:pt>
                <c:pt idx="4334">
                  <c:v>1.429</c:v>
                </c:pt>
                <c:pt idx="4335">
                  <c:v>1.353</c:v>
                </c:pt>
                <c:pt idx="4336">
                  <c:v>1.3680000000000001</c:v>
                </c:pt>
                <c:pt idx="4337">
                  <c:v>1.3580000000000001</c:v>
                </c:pt>
                <c:pt idx="4338">
                  <c:v>1.41</c:v>
                </c:pt>
                <c:pt idx="4339">
                  <c:v>1.43</c:v>
                </c:pt>
                <c:pt idx="4340">
                  <c:v>1.4490000000000001</c:v>
                </c:pt>
                <c:pt idx="4341">
                  <c:v>1.4630000000000001</c:v>
                </c:pt>
                <c:pt idx="4342">
                  <c:v>1.5029999999999999</c:v>
                </c:pt>
                <c:pt idx="4343">
                  <c:v>1.5229999999999999</c:v>
                </c:pt>
                <c:pt idx="4344">
                  <c:v>1.5189999999999999</c:v>
                </c:pt>
                <c:pt idx="4345">
                  <c:v>1.5369999999999999</c:v>
                </c:pt>
                <c:pt idx="4346">
                  <c:v>1.528</c:v>
                </c:pt>
                <c:pt idx="4347">
                  <c:v>1.4039999999999999</c:v>
                </c:pt>
                <c:pt idx="4348">
                  <c:v>1.37</c:v>
                </c:pt>
                <c:pt idx="4349">
                  <c:v>1.36</c:v>
                </c:pt>
                <c:pt idx="4350">
                  <c:v>1.365</c:v>
                </c:pt>
                <c:pt idx="4351">
                  <c:v>1.31</c:v>
                </c:pt>
                <c:pt idx="4352">
                  <c:v>1.3420000000000001</c:v>
                </c:pt>
                <c:pt idx="4353">
                  <c:v>1.3109999999999999</c:v>
                </c:pt>
                <c:pt idx="4354">
                  <c:v>1.351</c:v>
                </c:pt>
                <c:pt idx="4355">
                  <c:v>1.321</c:v>
                </c:pt>
                <c:pt idx="4356">
                  <c:v>1.325</c:v>
                </c:pt>
                <c:pt idx="4357">
                  <c:v>1.341</c:v>
                </c:pt>
                <c:pt idx="4358">
                  <c:v>1.3440000000000001</c:v>
                </c:pt>
                <c:pt idx="4359">
                  <c:v>1.3149999999999999</c:v>
                </c:pt>
                <c:pt idx="4360">
                  <c:v>1.369</c:v>
                </c:pt>
                <c:pt idx="4361">
                  <c:v>1.4730000000000001</c:v>
                </c:pt>
                <c:pt idx="4362">
                  <c:v>1.4370000000000001</c:v>
                </c:pt>
                <c:pt idx="4363">
                  <c:v>1.4239999999999999</c:v>
                </c:pt>
                <c:pt idx="4364">
                  <c:v>1.39</c:v>
                </c:pt>
                <c:pt idx="4365">
                  <c:v>1.347</c:v>
                </c:pt>
                <c:pt idx="4366">
                  <c:v>1.3240000000000001</c:v>
                </c:pt>
                <c:pt idx="4367">
                  <c:v>1.3</c:v>
                </c:pt>
                <c:pt idx="4368">
                  <c:v>1.3149999999999999</c:v>
                </c:pt>
                <c:pt idx="4369">
                  <c:v>1.288</c:v>
                </c:pt>
                <c:pt idx="4370">
                  <c:v>1.375</c:v>
                </c:pt>
                <c:pt idx="4371">
                  <c:v>1.32</c:v>
                </c:pt>
                <c:pt idx="4372">
                  <c:v>1.3160000000000001</c:v>
                </c:pt>
                <c:pt idx="4373">
                  <c:v>1.343</c:v>
                </c:pt>
                <c:pt idx="4374">
                  <c:v>1.3109999999999999</c:v>
                </c:pt>
                <c:pt idx="4375">
                  <c:v>1.292</c:v>
                </c:pt>
                <c:pt idx="4376">
                  <c:v>1.298</c:v>
                </c:pt>
                <c:pt idx="4377">
                  <c:v>1.278</c:v>
                </c:pt>
                <c:pt idx="4378">
                  <c:v>1.3160000000000001</c:v>
                </c:pt>
                <c:pt idx="4379">
                  <c:v>1.355</c:v>
                </c:pt>
                <c:pt idx="4380">
                  <c:v>1.363</c:v>
                </c:pt>
                <c:pt idx="4381">
                  <c:v>1.403</c:v>
                </c:pt>
                <c:pt idx="4382">
                  <c:v>1.37</c:v>
                </c:pt>
                <c:pt idx="4383">
                  <c:v>1.375</c:v>
                </c:pt>
                <c:pt idx="4384">
                  <c:v>1.375</c:v>
                </c:pt>
                <c:pt idx="4385">
                  <c:v>1.357</c:v>
                </c:pt>
                <c:pt idx="4386">
                  <c:v>1.304</c:v>
                </c:pt>
                <c:pt idx="4387">
                  <c:v>1.3</c:v>
                </c:pt>
                <c:pt idx="4388">
                  <c:v>1.286</c:v>
                </c:pt>
                <c:pt idx="4389">
                  <c:v>1.2849999999999999</c:v>
                </c:pt>
                <c:pt idx="4390">
                  <c:v>1.296</c:v>
                </c:pt>
                <c:pt idx="4391">
                  <c:v>1.3460000000000001</c:v>
                </c:pt>
                <c:pt idx="4392">
                  <c:v>1.3440000000000001</c:v>
                </c:pt>
                <c:pt idx="4393">
                  <c:v>1.321</c:v>
                </c:pt>
                <c:pt idx="4394">
                  <c:v>1.339</c:v>
                </c:pt>
                <c:pt idx="4395">
                  <c:v>1.3220000000000001</c:v>
                </c:pt>
                <c:pt idx="4396">
                  <c:v>1.3120000000000001</c:v>
                </c:pt>
                <c:pt idx="4397">
                  <c:v>1.3240000000000001</c:v>
                </c:pt>
                <c:pt idx="4398">
                  <c:v>1.337</c:v>
                </c:pt>
                <c:pt idx="4399">
                  <c:v>1.3220000000000001</c:v>
                </c:pt>
                <c:pt idx="4400">
                  <c:v>1.325</c:v>
                </c:pt>
                <c:pt idx="4401">
                  <c:v>1.306</c:v>
                </c:pt>
                <c:pt idx="4402">
                  <c:v>1.2809999999999999</c:v>
                </c:pt>
                <c:pt idx="4403">
                  <c:v>1.266</c:v>
                </c:pt>
                <c:pt idx="4404">
                  <c:v>1.274</c:v>
                </c:pt>
                <c:pt idx="4405">
                  <c:v>1.2789999999999999</c:v>
                </c:pt>
                <c:pt idx="4406">
                  <c:v>1.2649999999999999</c:v>
                </c:pt>
                <c:pt idx="4407">
                  <c:v>1.242</c:v>
                </c:pt>
                <c:pt idx="4408">
                  <c:v>1.2529999999999999</c:v>
                </c:pt>
                <c:pt idx="4409">
                  <c:v>1.2629999999999999</c:v>
                </c:pt>
                <c:pt idx="4410">
                  <c:v>1.2809999999999999</c:v>
                </c:pt>
                <c:pt idx="4411">
                  <c:v>1.2370000000000001</c:v>
                </c:pt>
                <c:pt idx="4412">
                  <c:v>1.2250000000000001</c:v>
                </c:pt>
                <c:pt idx="4413">
                  <c:v>1.204</c:v>
                </c:pt>
                <c:pt idx="4414">
                  <c:v>1.2330000000000001</c:v>
                </c:pt>
                <c:pt idx="4415">
                  <c:v>1.2390000000000001</c:v>
                </c:pt>
                <c:pt idx="4416">
                  <c:v>1.2150000000000001</c:v>
                </c:pt>
                <c:pt idx="4417">
                  <c:v>1.2230000000000001</c:v>
                </c:pt>
                <c:pt idx="4418">
                  <c:v>1.2430000000000001</c:v>
                </c:pt>
                <c:pt idx="4419">
                  <c:v>1.2709999999999999</c:v>
                </c:pt>
                <c:pt idx="4420">
                  <c:v>1.3480000000000001</c:v>
                </c:pt>
                <c:pt idx="4421">
                  <c:v>1.397</c:v>
                </c:pt>
                <c:pt idx="4422">
                  <c:v>1.3819999999999999</c:v>
                </c:pt>
                <c:pt idx="4423">
                  <c:v>1.397</c:v>
                </c:pt>
                <c:pt idx="4424">
                  <c:v>1.347</c:v>
                </c:pt>
                <c:pt idx="4425">
                  <c:v>1.337</c:v>
                </c:pt>
                <c:pt idx="4426">
                  <c:v>1.31</c:v>
                </c:pt>
                <c:pt idx="4427">
                  <c:v>1.2769999999999999</c:v>
                </c:pt>
                <c:pt idx="4428">
                  <c:v>1.246</c:v>
                </c:pt>
                <c:pt idx="4429">
                  <c:v>1.2769999999999999</c:v>
                </c:pt>
                <c:pt idx="4430">
                  <c:v>1.2749999999999999</c:v>
                </c:pt>
                <c:pt idx="4431">
                  <c:v>1.2969999999999999</c:v>
                </c:pt>
                <c:pt idx="4432">
                  <c:v>1.3140000000000001</c:v>
                </c:pt>
                <c:pt idx="4433">
                  <c:v>1.365</c:v>
                </c:pt>
                <c:pt idx="4434">
                  <c:v>1.367</c:v>
                </c:pt>
                <c:pt idx="4435">
                  <c:v>1.331</c:v>
                </c:pt>
                <c:pt idx="4436">
                  <c:v>1.31</c:v>
                </c:pt>
                <c:pt idx="4437">
                  <c:v>1.306</c:v>
                </c:pt>
                <c:pt idx="4438">
                  <c:v>1.399</c:v>
                </c:pt>
                <c:pt idx="4439">
                  <c:v>1.4790000000000001</c:v>
                </c:pt>
                <c:pt idx="4440">
                  <c:v>1.4430000000000001</c:v>
                </c:pt>
                <c:pt idx="4441">
                  <c:v>1.4339999999999999</c:v>
                </c:pt>
                <c:pt idx="4442">
                  <c:v>1.4139999999999999</c:v>
                </c:pt>
                <c:pt idx="4443">
                  <c:v>1.4239999999999999</c:v>
                </c:pt>
                <c:pt idx="4444">
                  <c:v>1.486</c:v>
                </c:pt>
                <c:pt idx="4445">
                  <c:v>1.518</c:v>
                </c:pt>
                <c:pt idx="4446">
                  <c:v>1.4870000000000001</c:v>
                </c:pt>
                <c:pt idx="4447">
                  <c:v>1.4870000000000001</c:v>
                </c:pt>
                <c:pt idx="4448">
                  <c:v>1.4810000000000001</c:v>
                </c:pt>
                <c:pt idx="4449">
                  <c:v>1.522</c:v>
                </c:pt>
                <c:pt idx="4450">
                  <c:v>1.4830000000000001</c:v>
                </c:pt>
                <c:pt idx="4451">
                  <c:v>1.5409999999999999</c:v>
                </c:pt>
                <c:pt idx="4452">
                  <c:v>1.5029999999999999</c:v>
                </c:pt>
                <c:pt idx="4453">
                  <c:v>1.4930000000000001</c:v>
                </c:pt>
                <c:pt idx="4454">
                  <c:v>1.488</c:v>
                </c:pt>
                <c:pt idx="4455">
                  <c:v>1.534</c:v>
                </c:pt>
                <c:pt idx="4456">
                  <c:v>1.57</c:v>
                </c:pt>
                <c:pt idx="4457">
                  <c:v>1.534</c:v>
                </c:pt>
                <c:pt idx="4458">
                  <c:v>1.5049999999999999</c:v>
                </c:pt>
                <c:pt idx="4459">
                  <c:v>1.52</c:v>
                </c:pt>
                <c:pt idx="4460">
                  <c:v>1.5209999999999999</c:v>
                </c:pt>
                <c:pt idx="4461">
                  <c:v>1.53</c:v>
                </c:pt>
                <c:pt idx="4462">
                  <c:v>1.5349999999999999</c:v>
                </c:pt>
                <c:pt idx="4463">
                  <c:v>1.4930000000000001</c:v>
                </c:pt>
                <c:pt idx="4464">
                  <c:v>1.4750000000000001</c:v>
                </c:pt>
                <c:pt idx="4465">
                  <c:v>1.51</c:v>
                </c:pt>
                <c:pt idx="4466">
                  <c:v>1.538</c:v>
                </c:pt>
                <c:pt idx="4467">
                  <c:v>1.53</c:v>
                </c:pt>
                <c:pt idx="4468">
                  <c:v>1.508</c:v>
                </c:pt>
                <c:pt idx="4469">
                  <c:v>1.51</c:v>
                </c:pt>
                <c:pt idx="4470">
                  <c:v>1.464</c:v>
                </c:pt>
                <c:pt idx="4471">
                  <c:v>1.4970000000000001</c:v>
                </c:pt>
                <c:pt idx="4472">
                  <c:v>1.498</c:v>
                </c:pt>
                <c:pt idx="4473">
                  <c:v>1.4790000000000001</c:v>
                </c:pt>
                <c:pt idx="4474">
                  <c:v>1.4750000000000001</c:v>
                </c:pt>
                <c:pt idx="4475">
                  <c:v>1.4950000000000001</c:v>
                </c:pt>
                <c:pt idx="4476">
                  <c:v>1.474</c:v>
                </c:pt>
                <c:pt idx="4477">
                  <c:v>1.472</c:v>
                </c:pt>
                <c:pt idx="4478">
                  <c:v>1.476</c:v>
                </c:pt>
                <c:pt idx="4479">
                  <c:v>1.5189999999999999</c:v>
                </c:pt>
                <c:pt idx="4480">
                  <c:v>1.5349999999999999</c:v>
                </c:pt>
                <c:pt idx="4481">
                  <c:v>1.552</c:v>
                </c:pt>
                <c:pt idx="4482">
                  <c:v>1.5509999999999999</c:v>
                </c:pt>
                <c:pt idx="4483">
                  <c:v>1.571</c:v>
                </c:pt>
                <c:pt idx="4484">
                  <c:v>1.583</c:v>
                </c:pt>
                <c:pt idx="4485">
                  <c:v>1.6559999999999999</c:v>
                </c:pt>
                <c:pt idx="4486">
                  <c:v>1.6839999999999999</c:v>
                </c:pt>
                <c:pt idx="4487">
                  <c:v>1.7270000000000001</c:v>
                </c:pt>
                <c:pt idx="4488">
                  <c:v>1.744</c:v>
                </c:pt>
                <c:pt idx="4489">
                  <c:v>1.7589999999999999</c:v>
                </c:pt>
                <c:pt idx="4490">
                  <c:v>1.837</c:v>
                </c:pt>
                <c:pt idx="4491">
                  <c:v>1.794</c:v>
                </c:pt>
                <c:pt idx="4492">
                  <c:v>1.861</c:v>
                </c:pt>
                <c:pt idx="4493">
                  <c:v>1.8879999999999999</c:v>
                </c:pt>
                <c:pt idx="4494">
                  <c:v>1.847</c:v>
                </c:pt>
                <c:pt idx="4495">
                  <c:v>1.8280000000000001</c:v>
                </c:pt>
                <c:pt idx="4496">
                  <c:v>1.837</c:v>
                </c:pt>
                <c:pt idx="4497">
                  <c:v>1.8620000000000001</c:v>
                </c:pt>
                <c:pt idx="4498">
                  <c:v>1.881</c:v>
                </c:pt>
                <c:pt idx="4499">
                  <c:v>1.82</c:v>
                </c:pt>
                <c:pt idx="4500">
                  <c:v>1.825</c:v>
                </c:pt>
                <c:pt idx="4501">
                  <c:v>1.8160000000000001</c:v>
                </c:pt>
                <c:pt idx="4502">
                  <c:v>1.766</c:v>
                </c:pt>
                <c:pt idx="4503">
                  <c:v>1.841</c:v>
                </c:pt>
                <c:pt idx="4504">
                  <c:v>1.7849999999999999</c:v>
                </c:pt>
                <c:pt idx="4505">
                  <c:v>1.7709999999999999</c:v>
                </c:pt>
                <c:pt idx="4506">
                  <c:v>1.7669999999999999</c:v>
                </c:pt>
                <c:pt idx="4507">
                  <c:v>1.7769999999999999</c:v>
                </c:pt>
                <c:pt idx="4508">
                  <c:v>1.7470000000000001</c:v>
                </c:pt>
                <c:pt idx="4509">
                  <c:v>1.7909999999999999</c:v>
                </c:pt>
                <c:pt idx="4510">
                  <c:v>1.768</c:v>
                </c:pt>
                <c:pt idx="4511">
                  <c:v>1.744</c:v>
                </c:pt>
                <c:pt idx="4512">
                  <c:v>1.7629999999999999</c:v>
                </c:pt>
                <c:pt idx="4513">
                  <c:v>1.794</c:v>
                </c:pt>
                <c:pt idx="4514">
                  <c:v>1.7649999999999999</c:v>
                </c:pt>
                <c:pt idx="4515">
                  <c:v>1.75</c:v>
                </c:pt>
                <c:pt idx="4516">
                  <c:v>1.7749999999999999</c:v>
                </c:pt>
                <c:pt idx="4517">
                  <c:v>1.7749999999999999</c:v>
                </c:pt>
                <c:pt idx="4518">
                  <c:v>1.8009999999999999</c:v>
                </c:pt>
                <c:pt idx="4519">
                  <c:v>1.81</c:v>
                </c:pt>
                <c:pt idx="4520">
                  <c:v>1.84</c:v>
                </c:pt>
                <c:pt idx="4521">
                  <c:v>1.8540000000000001</c:v>
                </c:pt>
                <c:pt idx="4522">
                  <c:v>1.8260000000000001</c:v>
                </c:pt>
                <c:pt idx="4523">
                  <c:v>1.8540000000000001</c:v>
                </c:pt>
                <c:pt idx="4524">
                  <c:v>1.8839999999999999</c:v>
                </c:pt>
                <c:pt idx="4525">
                  <c:v>1.855</c:v>
                </c:pt>
                <c:pt idx="4526">
                  <c:v>1.792</c:v>
                </c:pt>
                <c:pt idx="4527">
                  <c:v>1.736</c:v>
                </c:pt>
                <c:pt idx="4528">
                  <c:v>1.7</c:v>
                </c:pt>
                <c:pt idx="4529">
                  <c:v>1.6419999999999999</c:v>
                </c:pt>
                <c:pt idx="4530">
                  <c:v>1.645</c:v>
                </c:pt>
                <c:pt idx="4531">
                  <c:v>1.6870000000000001</c:v>
                </c:pt>
                <c:pt idx="4532">
                  <c:v>1.669</c:v>
                </c:pt>
                <c:pt idx="4533">
                  <c:v>1.5920000000000001</c:v>
                </c:pt>
                <c:pt idx="4534">
                  <c:v>1.581</c:v>
                </c:pt>
                <c:pt idx="4535">
                  <c:v>1.629</c:v>
                </c:pt>
                <c:pt idx="4536">
                  <c:v>1.597</c:v>
                </c:pt>
                <c:pt idx="4537">
                  <c:v>1.615</c:v>
                </c:pt>
                <c:pt idx="4538">
                  <c:v>1.5980000000000001</c:v>
                </c:pt>
                <c:pt idx="4539">
                  <c:v>1.6279999999999999</c:v>
                </c:pt>
                <c:pt idx="4540">
                  <c:v>1.6180000000000001</c:v>
                </c:pt>
                <c:pt idx="4541">
                  <c:v>1.6419999999999999</c:v>
                </c:pt>
                <c:pt idx="4542">
                  <c:v>1.631</c:v>
                </c:pt>
                <c:pt idx="4543">
                  <c:v>1.6020000000000001</c:v>
                </c:pt>
                <c:pt idx="4544">
                  <c:v>1.601</c:v>
                </c:pt>
                <c:pt idx="4545">
                  <c:v>1.5680000000000001</c:v>
                </c:pt>
                <c:pt idx="4546">
                  <c:v>1.5449999999999999</c:v>
                </c:pt>
                <c:pt idx="4547">
                  <c:v>1.5249999999999999</c:v>
                </c:pt>
                <c:pt idx="4548">
                  <c:v>1.538</c:v>
                </c:pt>
                <c:pt idx="4549">
                  <c:v>1.587</c:v>
                </c:pt>
                <c:pt idx="4550">
                  <c:v>1.6180000000000001</c:v>
                </c:pt>
                <c:pt idx="4551">
                  <c:v>1.605</c:v>
                </c:pt>
                <c:pt idx="4552">
                  <c:v>1.532</c:v>
                </c:pt>
                <c:pt idx="4553">
                  <c:v>1.5009999999999999</c:v>
                </c:pt>
                <c:pt idx="4554">
                  <c:v>1.494</c:v>
                </c:pt>
                <c:pt idx="4555">
                  <c:v>1.5149999999999999</c:v>
                </c:pt>
                <c:pt idx="4556">
                  <c:v>1.49</c:v>
                </c:pt>
                <c:pt idx="4557">
                  <c:v>1.5109999999999999</c:v>
                </c:pt>
                <c:pt idx="4558">
                  <c:v>1.4950000000000001</c:v>
                </c:pt>
                <c:pt idx="4559">
                  <c:v>1.484</c:v>
                </c:pt>
                <c:pt idx="4560">
                  <c:v>1.478</c:v>
                </c:pt>
                <c:pt idx="4561">
                  <c:v>1.4259999999999999</c:v>
                </c:pt>
                <c:pt idx="4562">
                  <c:v>1.4179999999999999</c:v>
                </c:pt>
                <c:pt idx="4563">
                  <c:v>1.417</c:v>
                </c:pt>
                <c:pt idx="4564">
                  <c:v>1.427</c:v>
                </c:pt>
                <c:pt idx="4565">
                  <c:v>1.4510000000000001</c:v>
                </c:pt>
                <c:pt idx="4566">
                  <c:v>1.48</c:v>
                </c:pt>
                <c:pt idx="4567">
                  <c:v>1.5409999999999999</c:v>
                </c:pt>
                <c:pt idx="4568">
                  <c:v>1.5840000000000001</c:v>
                </c:pt>
                <c:pt idx="4569">
                  <c:v>1.5780000000000001</c:v>
                </c:pt>
                <c:pt idx="4570">
                  <c:v>1.5720000000000001</c:v>
                </c:pt>
                <c:pt idx="4571">
                  <c:v>1.5629999999999999</c:v>
                </c:pt>
                <c:pt idx="4572">
                  <c:v>1.4690000000000001</c:v>
                </c:pt>
                <c:pt idx="4573">
                  <c:v>1.4870000000000001</c:v>
                </c:pt>
                <c:pt idx="4574">
                  <c:v>1.46</c:v>
                </c:pt>
                <c:pt idx="4575">
                  <c:v>1.452</c:v>
                </c:pt>
                <c:pt idx="4576">
                  <c:v>1.4810000000000001</c:v>
                </c:pt>
                <c:pt idx="4577">
                  <c:v>1.496</c:v>
                </c:pt>
                <c:pt idx="4578">
                  <c:v>1.4610000000000001</c:v>
                </c:pt>
                <c:pt idx="4579">
                  <c:v>1.4370000000000001</c:v>
                </c:pt>
                <c:pt idx="4580">
                  <c:v>1.494</c:v>
                </c:pt>
                <c:pt idx="4581">
                  <c:v>1.4390000000000001</c:v>
                </c:pt>
                <c:pt idx="4582">
                  <c:v>1.4339999999999999</c:v>
                </c:pt>
                <c:pt idx="4583">
                  <c:v>1.4430000000000001</c:v>
                </c:pt>
                <c:pt idx="4584">
                  <c:v>1.496</c:v>
                </c:pt>
                <c:pt idx="4585">
                  <c:v>1.4990000000000001</c:v>
                </c:pt>
                <c:pt idx="4586">
                  <c:v>1.5109999999999999</c:v>
                </c:pt>
                <c:pt idx="4587">
                  <c:v>1.54</c:v>
                </c:pt>
                <c:pt idx="4588">
                  <c:v>1.5109999999999999</c:v>
                </c:pt>
                <c:pt idx="4589">
                  <c:v>1.5169999999999999</c:v>
                </c:pt>
                <c:pt idx="4590">
                  <c:v>1.5389999999999999</c:v>
                </c:pt>
                <c:pt idx="4591">
                  <c:v>1.512</c:v>
                </c:pt>
                <c:pt idx="4592">
                  <c:v>1.4890000000000001</c:v>
                </c:pt>
                <c:pt idx="4593">
                  <c:v>1.4650000000000001</c:v>
                </c:pt>
                <c:pt idx="4594">
                  <c:v>1.4850000000000001</c:v>
                </c:pt>
                <c:pt idx="4595">
                  <c:v>1.5</c:v>
                </c:pt>
                <c:pt idx="4596">
                  <c:v>1.4810000000000001</c:v>
                </c:pt>
                <c:pt idx="4597">
                  <c:v>1.48</c:v>
                </c:pt>
                <c:pt idx="4598">
                  <c:v>1.448</c:v>
                </c:pt>
                <c:pt idx="4599">
                  <c:v>1.4470000000000001</c:v>
                </c:pt>
                <c:pt idx="4600">
                  <c:v>1.4219999999999999</c:v>
                </c:pt>
                <c:pt idx="4601">
                  <c:v>1.421</c:v>
                </c:pt>
                <c:pt idx="4602">
                  <c:v>1.429</c:v>
                </c:pt>
                <c:pt idx="4603">
                  <c:v>1.4490000000000001</c:v>
                </c:pt>
                <c:pt idx="4604">
                  <c:v>1.4690000000000001</c:v>
                </c:pt>
                <c:pt idx="4605">
                  <c:v>1.4630000000000001</c:v>
                </c:pt>
                <c:pt idx="4606">
                  <c:v>1.46</c:v>
                </c:pt>
                <c:pt idx="4607">
                  <c:v>1.4259999999999999</c:v>
                </c:pt>
                <c:pt idx="4608">
                  <c:v>1.42</c:v>
                </c:pt>
                <c:pt idx="4609">
                  <c:v>1.42</c:v>
                </c:pt>
                <c:pt idx="4610">
                  <c:v>1.4139999999999999</c:v>
                </c:pt>
                <c:pt idx="4611">
                  <c:v>1.411</c:v>
                </c:pt>
                <c:pt idx="4612">
                  <c:v>1.389</c:v>
                </c:pt>
                <c:pt idx="4613">
                  <c:v>1.3759999999999999</c:v>
                </c:pt>
                <c:pt idx="4614">
                  <c:v>1.3520000000000001</c:v>
                </c:pt>
                <c:pt idx="4615">
                  <c:v>1.3520000000000001</c:v>
                </c:pt>
                <c:pt idx="4616">
                  <c:v>1.357</c:v>
                </c:pt>
                <c:pt idx="4617">
                  <c:v>1.357</c:v>
                </c:pt>
                <c:pt idx="4618">
                  <c:v>1.385</c:v>
                </c:pt>
                <c:pt idx="4619">
                  <c:v>1.387</c:v>
                </c:pt>
                <c:pt idx="4620">
                  <c:v>1.363</c:v>
                </c:pt>
                <c:pt idx="4621">
                  <c:v>1.35</c:v>
                </c:pt>
                <c:pt idx="4622">
                  <c:v>1.359</c:v>
                </c:pt>
                <c:pt idx="4623">
                  <c:v>1.403</c:v>
                </c:pt>
                <c:pt idx="4624">
                  <c:v>1.43</c:v>
                </c:pt>
                <c:pt idx="4625">
                  <c:v>1.4259999999999999</c:v>
                </c:pt>
                <c:pt idx="4626">
                  <c:v>1.4370000000000001</c:v>
                </c:pt>
                <c:pt idx="4627">
                  <c:v>1.4039999999999999</c:v>
                </c:pt>
                <c:pt idx="4628">
                  <c:v>1.405</c:v>
                </c:pt>
                <c:pt idx="4629">
                  <c:v>1.405</c:v>
                </c:pt>
                <c:pt idx="4630">
                  <c:v>1.4039999999999999</c:v>
                </c:pt>
                <c:pt idx="4631">
                  <c:v>1.3919999999999999</c:v>
                </c:pt>
                <c:pt idx="4632">
                  <c:v>1.363</c:v>
                </c:pt>
                <c:pt idx="4633">
                  <c:v>1.373</c:v>
                </c:pt>
                <c:pt idx="4634">
                  <c:v>1.383</c:v>
                </c:pt>
                <c:pt idx="4635">
                  <c:v>1.393</c:v>
                </c:pt>
                <c:pt idx="4636">
                  <c:v>1.3640000000000001</c:v>
                </c:pt>
                <c:pt idx="4637">
                  <c:v>1.3540000000000001</c:v>
                </c:pt>
                <c:pt idx="4638">
                  <c:v>1.355</c:v>
                </c:pt>
                <c:pt idx="4639">
                  <c:v>1.351</c:v>
                </c:pt>
                <c:pt idx="4640">
                  <c:v>1.357</c:v>
                </c:pt>
                <c:pt idx="4641">
                  <c:v>1.3420000000000001</c:v>
                </c:pt>
                <c:pt idx="4642">
                  <c:v>1.345</c:v>
                </c:pt>
                <c:pt idx="4643">
                  <c:v>1.341</c:v>
                </c:pt>
                <c:pt idx="4644">
                  <c:v>1.32</c:v>
                </c:pt>
                <c:pt idx="4645">
                  <c:v>1.333</c:v>
                </c:pt>
                <c:pt idx="4646">
                  <c:v>1.3089999999999999</c:v>
                </c:pt>
                <c:pt idx="4647">
                  <c:v>1.284</c:v>
                </c:pt>
                <c:pt idx="4648">
                  <c:v>1.3180000000000001</c:v>
                </c:pt>
                <c:pt idx="4649">
                  <c:v>1.321</c:v>
                </c:pt>
                <c:pt idx="4650">
                  <c:v>1.3180000000000001</c:v>
                </c:pt>
                <c:pt idx="4651">
                  <c:v>1.3240000000000001</c:v>
                </c:pt>
                <c:pt idx="4652">
                  <c:v>1.3680000000000001</c:v>
                </c:pt>
                <c:pt idx="4653">
                  <c:v>1.403</c:v>
                </c:pt>
                <c:pt idx="4654">
                  <c:v>1.44</c:v>
                </c:pt>
                <c:pt idx="4655">
                  <c:v>1.4550000000000001</c:v>
                </c:pt>
                <c:pt idx="4656">
                  <c:v>1.4219999999999999</c:v>
                </c:pt>
                <c:pt idx="4657">
                  <c:v>1.4079999999999999</c:v>
                </c:pt>
                <c:pt idx="4658">
                  <c:v>1.421</c:v>
                </c:pt>
                <c:pt idx="4659">
                  <c:v>1.4490000000000001</c:v>
                </c:pt>
                <c:pt idx="4660">
                  <c:v>1.4350000000000001</c:v>
                </c:pt>
                <c:pt idx="4661">
                  <c:v>1.4059999999999999</c:v>
                </c:pt>
                <c:pt idx="4662">
                  <c:v>1.4059999999999999</c:v>
                </c:pt>
                <c:pt idx="4663">
                  <c:v>1.431</c:v>
                </c:pt>
                <c:pt idx="4664">
                  <c:v>1.4690000000000001</c:v>
                </c:pt>
                <c:pt idx="4665">
                  <c:v>1.4930000000000001</c:v>
                </c:pt>
                <c:pt idx="4666">
                  <c:v>1.498</c:v>
                </c:pt>
                <c:pt idx="4667">
                  <c:v>1.5089999999999999</c:v>
                </c:pt>
                <c:pt idx="4668">
                  <c:v>1.498</c:v>
                </c:pt>
                <c:pt idx="4669">
                  <c:v>1.48</c:v>
                </c:pt>
                <c:pt idx="4670">
                  <c:v>1.4750000000000001</c:v>
                </c:pt>
                <c:pt idx="4671">
                  <c:v>1.4750000000000001</c:v>
                </c:pt>
                <c:pt idx="4672">
                  <c:v>1.456</c:v>
                </c:pt>
                <c:pt idx="4673">
                  <c:v>1.4650000000000001</c:v>
                </c:pt>
                <c:pt idx="4674">
                  <c:v>1.4850000000000001</c:v>
                </c:pt>
                <c:pt idx="4675">
                  <c:v>1.4510000000000001</c:v>
                </c:pt>
                <c:pt idx="4676">
                  <c:v>1.4510000000000001</c:v>
                </c:pt>
                <c:pt idx="4677">
                  <c:v>1.4019999999999999</c:v>
                </c:pt>
                <c:pt idx="4678">
                  <c:v>1.4079999999999999</c:v>
                </c:pt>
                <c:pt idx="4679">
                  <c:v>1.425</c:v>
                </c:pt>
                <c:pt idx="4680">
                  <c:v>1.411</c:v>
                </c:pt>
                <c:pt idx="4681">
                  <c:v>1.39</c:v>
                </c:pt>
                <c:pt idx="4682">
                  <c:v>1.3740000000000001</c:v>
                </c:pt>
                <c:pt idx="4683">
                  <c:v>1.375</c:v>
                </c:pt>
                <c:pt idx="4684">
                  <c:v>1.3560000000000001</c:v>
                </c:pt>
                <c:pt idx="4685">
                  <c:v>1.359</c:v>
                </c:pt>
                <c:pt idx="4686">
                  <c:v>1.333</c:v>
                </c:pt>
                <c:pt idx="4687">
                  <c:v>1.341</c:v>
                </c:pt>
                <c:pt idx="4688">
                  <c:v>1.34</c:v>
                </c:pt>
                <c:pt idx="4689">
                  <c:v>1.367</c:v>
                </c:pt>
                <c:pt idx="4690">
                  <c:v>1.377</c:v>
                </c:pt>
                <c:pt idx="4691">
                  <c:v>1.3580000000000001</c:v>
                </c:pt>
                <c:pt idx="4692">
                  <c:v>1.3580000000000001</c:v>
                </c:pt>
                <c:pt idx="4693">
                  <c:v>1.3580000000000001</c:v>
                </c:pt>
                <c:pt idx="4694">
                  <c:v>1.34</c:v>
                </c:pt>
                <c:pt idx="4695">
                  <c:v>1.345</c:v>
                </c:pt>
                <c:pt idx="4696">
                  <c:v>1.3420000000000001</c:v>
                </c:pt>
                <c:pt idx="4697">
                  <c:v>1.3080000000000001</c:v>
                </c:pt>
                <c:pt idx="4698">
                  <c:v>1.2749999999999999</c:v>
                </c:pt>
                <c:pt idx="4699">
                  <c:v>1.284</c:v>
                </c:pt>
                <c:pt idx="4700">
                  <c:v>1.26</c:v>
                </c:pt>
                <c:pt idx="4701">
                  <c:v>1.276</c:v>
                </c:pt>
                <c:pt idx="4702">
                  <c:v>1.296</c:v>
                </c:pt>
                <c:pt idx="4703">
                  <c:v>1.274</c:v>
                </c:pt>
                <c:pt idx="4704">
                  <c:v>1.264</c:v>
                </c:pt>
                <c:pt idx="4705">
                  <c:v>1.2669999999999999</c:v>
                </c:pt>
                <c:pt idx="4706">
                  <c:v>1.2470000000000001</c:v>
                </c:pt>
                <c:pt idx="4707">
                  <c:v>1.244</c:v>
                </c:pt>
                <c:pt idx="4708">
                  <c:v>1.2310000000000001</c:v>
                </c:pt>
                <c:pt idx="4709">
                  <c:v>1.294</c:v>
                </c:pt>
                <c:pt idx="4710">
                  <c:v>1.2969999999999999</c:v>
                </c:pt>
                <c:pt idx="4711">
                  <c:v>1.2849999999999999</c:v>
                </c:pt>
                <c:pt idx="4712">
                  <c:v>1.2929999999999999</c:v>
                </c:pt>
                <c:pt idx="4713">
                  <c:v>1.2909999999999999</c:v>
                </c:pt>
                <c:pt idx="4714">
                  <c:v>1.3140000000000001</c:v>
                </c:pt>
                <c:pt idx="4715">
                  <c:v>1.31</c:v>
                </c:pt>
                <c:pt idx="4716">
                  <c:v>1.2869999999999999</c:v>
                </c:pt>
                <c:pt idx="4717">
                  <c:v>1.278</c:v>
                </c:pt>
                <c:pt idx="4718">
                  <c:v>1.2829999999999999</c:v>
                </c:pt>
                <c:pt idx="4719">
                  <c:v>1.3080000000000001</c:v>
                </c:pt>
                <c:pt idx="4720">
                  <c:v>1.2749999999999999</c:v>
                </c:pt>
                <c:pt idx="4721">
                  <c:v>1.242</c:v>
                </c:pt>
                <c:pt idx="4722">
                  <c:v>1.2569999999999999</c:v>
                </c:pt>
                <c:pt idx="4723">
                  <c:v>1.2669999999999999</c:v>
                </c:pt>
                <c:pt idx="4724">
                  <c:v>1.2569999999999999</c:v>
                </c:pt>
                <c:pt idx="4725">
                  <c:v>1.262</c:v>
                </c:pt>
                <c:pt idx="4726">
                  <c:v>1.2390000000000001</c:v>
                </c:pt>
                <c:pt idx="4727">
                  <c:v>1.2410000000000001</c:v>
                </c:pt>
                <c:pt idx="4728">
                  <c:v>1.226</c:v>
                </c:pt>
                <c:pt idx="4729">
                  <c:v>1.2310000000000001</c:v>
                </c:pt>
                <c:pt idx="4730">
                  <c:v>1.2230000000000001</c:v>
                </c:pt>
                <c:pt idx="4731">
                  <c:v>1.222</c:v>
                </c:pt>
                <c:pt idx="4732">
                  <c:v>1.21</c:v>
                </c:pt>
                <c:pt idx="4733">
                  <c:v>1.2090000000000001</c:v>
                </c:pt>
                <c:pt idx="4734">
                  <c:v>1.23</c:v>
                </c:pt>
                <c:pt idx="4735">
                  <c:v>1.2290000000000001</c:v>
                </c:pt>
                <c:pt idx="4736">
                  <c:v>1.234</c:v>
                </c:pt>
                <c:pt idx="4737">
                  <c:v>1.2809999999999999</c:v>
                </c:pt>
                <c:pt idx="4738">
                  <c:v>1.2909999999999999</c:v>
                </c:pt>
                <c:pt idx="4739">
                  <c:v>1.284</c:v>
                </c:pt>
                <c:pt idx="4740">
                  <c:v>1.2909999999999999</c:v>
                </c:pt>
                <c:pt idx="4741">
                  <c:v>1.268</c:v>
                </c:pt>
                <c:pt idx="4742">
                  <c:v>1.2270000000000001</c:v>
                </c:pt>
                <c:pt idx="4743">
                  <c:v>1.2110000000000001</c:v>
                </c:pt>
                <c:pt idx="4744">
                  <c:v>1.1870000000000001</c:v>
                </c:pt>
                <c:pt idx="4745">
                  <c:v>1.2070000000000001</c:v>
                </c:pt>
                <c:pt idx="4746">
                  <c:v>1.181</c:v>
                </c:pt>
                <c:pt idx="4747">
                  <c:v>1.1739999999999999</c:v>
                </c:pt>
                <c:pt idx="4748">
                  <c:v>1.1779999999999999</c:v>
                </c:pt>
                <c:pt idx="4749">
                  <c:v>1.2230000000000001</c:v>
                </c:pt>
                <c:pt idx="4750">
                  <c:v>1.232</c:v>
                </c:pt>
                <c:pt idx="4751">
                  <c:v>1.2430000000000001</c:v>
                </c:pt>
                <c:pt idx="4752">
                  <c:v>1.224</c:v>
                </c:pt>
                <c:pt idx="4753">
                  <c:v>1.2050000000000001</c:v>
                </c:pt>
                <c:pt idx="4754">
                  <c:v>1.23</c:v>
                </c:pt>
                <c:pt idx="4755">
                  <c:v>1.234</c:v>
                </c:pt>
                <c:pt idx="4756">
                  <c:v>1.258</c:v>
                </c:pt>
                <c:pt idx="4757">
                  <c:v>1.254</c:v>
                </c:pt>
                <c:pt idx="4758">
                  <c:v>1.272</c:v>
                </c:pt>
                <c:pt idx="4759">
                  <c:v>1.274</c:v>
                </c:pt>
                <c:pt idx="4760">
                  <c:v>1.2689999999999999</c:v>
                </c:pt>
                <c:pt idx="4761">
                  <c:v>1.26</c:v>
                </c:pt>
                <c:pt idx="4762">
                  <c:v>1.2350000000000001</c:v>
                </c:pt>
                <c:pt idx="4763">
                  <c:v>1.256</c:v>
                </c:pt>
                <c:pt idx="4764">
                  <c:v>1.266</c:v>
                </c:pt>
                <c:pt idx="4765">
                  <c:v>1.3029999999999999</c:v>
                </c:pt>
                <c:pt idx="4766">
                  <c:v>1.304</c:v>
                </c:pt>
                <c:pt idx="4767">
                  <c:v>1.3069999999999999</c:v>
                </c:pt>
                <c:pt idx="4768">
                  <c:v>1.347</c:v>
                </c:pt>
                <c:pt idx="4769">
                  <c:v>1.367</c:v>
                </c:pt>
                <c:pt idx="4770">
                  <c:v>1.3660000000000001</c:v>
                </c:pt>
                <c:pt idx="4771">
                  <c:v>1.3859999999999999</c:v>
                </c:pt>
                <c:pt idx="4772">
                  <c:v>1.3819999999999999</c:v>
                </c:pt>
                <c:pt idx="4773">
                  <c:v>1.4019999999999999</c:v>
                </c:pt>
                <c:pt idx="4774">
                  <c:v>1.41</c:v>
                </c:pt>
                <c:pt idx="4775">
                  <c:v>1.4359999999999999</c:v>
                </c:pt>
                <c:pt idx="4776">
                  <c:v>1.4830000000000001</c:v>
                </c:pt>
                <c:pt idx="4777">
                  <c:v>1.4379999999999999</c:v>
                </c:pt>
                <c:pt idx="4778">
                  <c:v>1.456</c:v>
                </c:pt>
                <c:pt idx="4779">
                  <c:v>1.472</c:v>
                </c:pt>
                <c:pt idx="4780">
                  <c:v>1.43</c:v>
                </c:pt>
                <c:pt idx="4781">
                  <c:v>1.425</c:v>
                </c:pt>
                <c:pt idx="4782">
                  <c:v>1.417</c:v>
                </c:pt>
                <c:pt idx="4783">
                  <c:v>1.4730000000000001</c:v>
                </c:pt>
                <c:pt idx="4784">
                  <c:v>1.456</c:v>
                </c:pt>
                <c:pt idx="4785">
                  <c:v>1.4219999999999999</c:v>
                </c:pt>
                <c:pt idx="4786">
                  <c:v>1.431</c:v>
                </c:pt>
                <c:pt idx="4787">
                  <c:v>1.41</c:v>
                </c:pt>
                <c:pt idx="4788">
                  <c:v>1.363</c:v>
                </c:pt>
                <c:pt idx="4789">
                  <c:v>1.3779999999999999</c:v>
                </c:pt>
                <c:pt idx="4790">
                  <c:v>1.347</c:v>
                </c:pt>
                <c:pt idx="4791">
                  <c:v>1.331</c:v>
                </c:pt>
                <c:pt idx="4792">
                  <c:v>1.2989999999999999</c:v>
                </c:pt>
                <c:pt idx="4793">
                  <c:v>1.3140000000000001</c:v>
                </c:pt>
                <c:pt idx="4794">
                  <c:v>1.3</c:v>
                </c:pt>
                <c:pt idx="4795">
                  <c:v>1.306</c:v>
                </c:pt>
                <c:pt idx="4796">
                  <c:v>1.3160000000000001</c:v>
                </c:pt>
                <c:pt idx="4797">
                  <c:v>1.3280000000000001</c:v>
                </c:pt>
                <c:pt idx="4798">
                  <c:v>1.351</c:v>
                </c:pt>
                <c:pt idx="4799">
                  <c:v>1.357</c:v>
                </c:pt>
                <c:pt idx="4800">
                  <c:v>1.353</c:v>
                </c:pt>
                <c:pt idx="4801">
                  <c:v>1.3340000000000001</c:v>
                </c:pt>
                <c:pt idx="4802">
                  <c:v>1.3460000000000001</c:v>
                </c:pt>
                <c:pt idx="4803">
                  <c:v>1.367</c:v>
                </c:pt>
                <c:pt idx="4804">
                  <c:v>1.3819999999999999</c:v>
                </c:pt>
                <c:pt idx="4805">
                  <c:v>1.3680000000000001</c:v>
                </c:pt>
                <c:pt idx="4806">
                  <c:v>1.3959999999999999</c:v>
                </c:pt>
                <c:pt idx="4807">
                  <c:v>1.4019999999999999</c:v>
                </c:pt>
                <c:pt idx="4808">
                  <c:v>1.44</c:v>
                </c:pt>
                <c:pt idx="4809">
                  <c:v>1.478</c:v>
                </c:pt>
                <c:pt idx="4810">
                  <c:v>1.472</c:v>
                </c:pt>
                <c:pt idx="4811">
                  <c:v>1.4970000000000001</c:v>
                </c:pt>
                <c:pt idx="4812">
                  <c:v>1.552</c:v>
                </c:pt>
                <c:pt idx="4813">
                  <c:v>1.5029999999999999</c:v>
                </c:pt>
                <c:pt idx="4814">
                  <c:v>1.4830000000000001</c:v>
                </c:pt>
                <c:pt idx="4815">
                  <c:v>1.512</c:v>
                </c:pt>
                <c:pt idx="4816">
                  <c:v>1.534</c:v>
                </c:pt>
                <c:pt idx="4817">
                  <c:v>1.534</c:v>
                </c:pt>
                <c:pt idx="4818">
                  <c:v>1.5640000000000001</c:v>
                </c:pt>
                <c:pt idx="4819">
                  <c:v>1.5640000000000001</c:v>
                </c:pt>
                <c:pt idx="4820">
                  <c:v>1.5629999999999999</c:v>
                </c:pt>
                <c:pt idx="4821">
                  <c:v>1.5589999999999999</c:v>
                </c:pt>
                <c:pt idx="4822">
                  <c:v>1.508</c:v>
                </c:pt>
                <c:pt idx="4823">
                  <c:v>1.5189999999999999</c:v>
                </c:pt>
                <c:pt idx="4824">
                  <c:v>1.5129999999999999</c:v>
                </c:pt>
                <c:pt idx="4825">
                  <c:v>1.5049999999999999</c:v>
                </c:pt>
                <c:pt idx="4826">
                  <c:v>1.52</c:v>
                </c:pt>
                <c:pt idx="4827">
                  <c:v>1.554</c:v>
                </c:pt>
                <c:pt idx="4828">
                  <c:v>1.5209999999999999</c:v>
                </c:pt>
                <c:pt idx="4829">
                  <c:v>1.5189999999999999</c:v>
                </c:pt>
                <c:pt idx="4830">
                  <c:v>1.5489999999999999</c:v>
                </c:pt>
                <c:pt idx="4831">
                  <c:v>1.577</c:v>
                </c:pt>
                <c:pt idx="4832">
                  <c:v>1.5680000000000001</c:v>
                </c:pt>
                <c:pt idx="4833">
                  <c:v>1.605</c:v>
                </c:pt>
                <c:pt idx="4834">
                  <c:v>1.62</c:v>
                </c:pt>
                <c:pt idx="4835">
                  <c:v>1.5960000000000001</c:v>
                </c:pt>
                <c:pt idx="4836">
                  <c:v>1.5640000000000001</c:v>
                </c:pt>
                <c:pt idx="4837">
                  <c:v>1.5720000000000001</c:v>
                </c:pt>
                <c:pt idx="4838">
                  <c:v>1.57</c:v>
                </c:pt>
                <c:pt idx="4839">
                  <c:v>1.5209999999999999</c:v>
                </c:pt>
                <c:pt idx="4840">
                  <c:v>1.474</c:v>
                </c:pt>
                <c:pt idx="4841">
                  <c:v>1.508</c:v>
                </c:pt>
                <c:pt idx="4842">
                  <c:v>1.4750000000000001</c:v>
                </c:pt>
                <c:pt idx="4843">
                  <c:v>1.4690000000000001</c:v>
                </c:pt>
                <c:pt idx="4844">
                  <c:v>1.4870000000000001</c:v>
                </c:pt>
                <c:pt idx="4845">
                  <c:v>1.484</c:v>
                </c:pt>
                <c:pt idx="4846">
                  <c:v>1.4490000000000001</c:v>
                </c:pt>
                <c:pt idx="4847">
                  <c:v>1.4530000000000001</c:v>
                </c:pt>
                <c:pt idx="4848">
                  <c:v>1.4690000000000001</c:v>
                </c:pt>
                <c:pt idx="4849">
                  <c:v>1.4650000000000001</c:v>
                </c:pt>
                <c:pt idx="4850">
                  <c:v>1.4450000000000001</c:v>
                </c:pt>
                <c:pt idx="4851">
                  <c:v>1.4630000000000001</c:v>
                </c:pt>
                <c:pt idx="4852">
                  <c:v>1.4910000000000001</c:v>
                </c:pt>
                <c:pt idx="4853">
                  <c:v>1.5469999999999999</c:v>
                </c:pt>
                <c:pt idx="4854">
                  <c:v>1.5409999999999999</c:v>
                </c:pt>
                <c:pt idx="4855">
                  <c:v>1.5189999999999999</c:v>
                </c:pt>
                <c:pt idx="4856">
                  <c:v>1.5089999999999999</c:v>
                </c:pt>
                <c:pt idx="4857">
                  <c:v>1.538</c:v>
                </c:pt>
                <c:pt idx="4858">
                  <c:v>1.5760000000000001</c:v>
                </c:pt>
                <c:pt idx="4859">
                  <c:v>1.5569999999999999</c:v>
                </c:pt>
                <c:pt idx="4860">
                  <c:v>1.5229999999999999</c:v>
                </c:pt>
                <c:pt idx="4861">
                  <c:v>1.496</c:v>
                </c:pt>
                <c:pt idx="4862">
                  <c:v>1.514</c:v>
                </c:pt>
                <c:pt idx="4863">
                  <c:v>1.522</c:v>
                </c:pt>
                <c:pt idx="4864">
                  <c:v>1.518</c:v>
                </c:pt>
                <c:pt idx="4865">
                  <c:v>1.5409999999999999</c:v>
                </c:pt>
                <c:pt idx="4866">
                  <c:v>1.546</c:v>
                </c:pt>
                <c:pt idx="4867">
                  <c:v>1.5229999999999999</c:v>
                </c:pt>
                <c:pt idx="4868">
                  <c:v>1.49</c:v>
                </c:pt>
                <c:pt idx="4869">
                  <c:v>1.52</c:v>
                </c:pt>
                <c:pt idx="4870">
                  <c:v>1.504</c:v>
                </c:pt>
                <c:pt idx="4871">
                  <c:v>1.4730000000000001</c:v>
                </c:pt>
                <c:pt idx="4872">
                  <c:v>1.446</c:v>
                </c:pt>
                <c:pt idx="4873">
                  <c:v>1.431</c:v>
                </c:pt>
                <c:pt idx="4874">
                  <c:v>1.4450000000000001</c:v>
                </c:pt>
                <c:pt idx="4875">
                  <c:v>1.429</c:v>
                </c:pt>
                <c:pt idx="4876">
                  <c:v>1.4530000000000001</c:v>
                </c:pt>
                <c:pt idx="4877">
                  <c:v>1.4359999999999999</c:v>
                </c:pt>
                <c:pt idx="4878">
                  <c:v>1.4410000000000001</c:v>
                </c:pt>
                <c:pt idx="4879">
                  <c:v>1.4510000000000001</c:v>
                </c:pt>
                <c:pt idx="4880">
                  <c:v>1.423</c:v>
                </c:pt>
                <c:pt idx="4881">
                  <c:v>1.431</c:v>
                </c:pt>
                <c:pt idx="4882">
                  <c:v>1.474</c:v>
                </c:pt>
                <c:pt idx="4883">
                  <c:v>1.4710000000000001</c:v>
                </c:pt>
                <c:pt idx="4884">
                  <c:v>1.4379999999999999</c:v>
                </c:pt>
                <c:pt idx="4885">
                  <c:v>1.4390000000000001</c:v>
                </c:pt>
                <c:pt idx="4886">
                  <c:v>1.456</c:v>
                </c:pt>
                <c:pt idx="4887">
                  <c:v>1.502</c:v>
                </c:pt>
                <c:pt idx="4888">
                  <c:v>1.536</c:v>
                </c:pt>
                <c:pt idx="4889">
                  <c:v>1.55</c:v>
                </c:pt>
                <c:pt idx="4890">
                  <c:v>1.5549999999999999</c:v>
                </c:pt>
                <c:pt idx="4891">
                  <c:v>1.5389999999999999</c:v>
                </c:pt>
                <c:pt idx="4892">
                  <c:v>1.5489999999999999</c:v>
                </c:pt>
                <c:pt idx="4893">
                  <c:v>1.5820000000000001</c:v>
                </c:pt>
                <c:pt idx="4894">
                  <c:v>1.5589999999999999</c:v>
                </c:pt>
                <c:pt idx="4895">
                  <c:v>1.573</c:v>
                </c:pt>
                <c:pt idx="4896">
                  <c:v>1.57</c:v>
                </c:pt>
                <c:pt idx="4897">
                  <c:v>1.56</c:v>
                </c:pt>
                <c:pt idx="4898">
                  <c:v>1.597</c:v>
                </c:pt>
                <c:pt idx="4899">
                  <c:v>1.56</c:v>
                </c:pt>
                <c:pt idx="4900">
                  <c:v>1.5940000000000001</c:v>
                </c:pt>
                <c:pt idx="4901">
                  <c:v>1.5760000000000001</c:v>
                </c:pt>
                <c:pt idx="4902">
                  <c:v>1.5589999999999999</c:v>
                </c:pt>
                <c:pt idx="4903">
                  <c:v>1.53</c:v>
                </c:pt>
                <c:pt idx="4904">
                  <c:v>1.5209999999999999</c:v>
                </c:pt>
                <c:pt idx="4905">
                  <c:v>1.5309999999999999</c:v>
                </c:pt>
                <c:pt idx="4906">
                  <c:v>1.53</c:v>
                </c:pt>
                <c:pt idx="4907">
                  <c:v>1.5629999999999999</c:v>
                </c:pt>
                <c:pt idx="4908">
                  <c:v>1.6</c:v>
                </c:pt>
                <c:pt idx="4909">
                  <c:v>1.601</c:v>
                </c:pt>
                <c:pt idx="4910">
                  <c:v>1.5860000000000001</c:v>
                </c:pt>
                <c:pt idx="4911">
                  <c:v>1.6020000000000001</c:v>
                </c:pt>
                <c:pt idx="4912">
                  <c:v>1.633</c:v>
                </c:pt>
                <c:pt idx="4913">
                  <c:v>1.603</c:v>
                </c:pt>
                <c:pt idx="4914">
                  <c:v>1.6160000000000001</c:v>
                </c:pt>
                <c:pt idx="4915">
                  <c:v>1.629</c:v>
                </c:pt>
                <c:pt idx="4916">
                  <c:v>1.5960000000000001</c:v>
                </c:pt>
                <c:pt idx="4917">
                  <c:v>1.595</c:v>
                </c:pt>
                <c:pt idx="4918">
                  <c:v>1.6439999999999999</c:v>
                </c:pt>
                <c:pt idx="4919">
                  <c:v>1.6779999999999999</c:v>
                </c:pt>
                <c:pt idx="4920">
                  <c:v>1.6639999999999999</c:v>
                </c:pt>
                <c:pt idx="4921">
                  <c:v>1.7070000000000001</c:v>
                </c:pt>
                <c:pt idx="4922">
                  <c:v>1.708</c:v>
                </c:pt>
                <c:pt idx="4923">
                  <c:v>1.702</c:v>
                </c:pt>
                <c:pt idx="4924">
                  <c:v>1.7210000000000001</c:v>
                </c:pt>
                <c:pt idx="4925">
                  <c:v>1.718</c:v>
                </c:pt>
                <c:pt idx="4926">
                  <c:v>1.7050000000000001</c:v>
                </c:pt>
                <c:pt idx="4927">
                  <c:v>1.718</c:v>
                </c:pt>
                <c:pt idx="4928">
                  <c:v>1.681</c:v>
                </c:pt>
                <c:pt idx="4929">
                  <c:v>1.6930000000000001</c:v>
                </c:pt>
                <c:pt idx="4930">
                  <c:v>1.7649999999999999</c:v>
                </c:pt>
                <c:pt idx="4931">
                  <c:v>1.764</c:v>
                </c:pt>
                <c:pt idx="4932">
                  <c:v>1.754</c:v>
                </c:pt>
                <c:pt idx="4933">
                  <c:v>1.8260000000000001</c:v>
                </c:pt>
                <c:pt idx="4934">
                  <c:v>1.8340000000000001</c:v>
                </c:pt>
                <c:pt idx="4935">
                  <c:v>1.8340000000000001</c:v>
                </c:pt>
                <c:pt idx="4936">
                  <c:v>1.857</c:v>
                </c:pt>
                <c:pt idx="4937">
                  <c:v>1.867</c:v>
                </c:pt>
                <c:pt idx="4938">
                  <c:v>1.8720000000000001</c:v>
                </c:pt>
                <c:pt idx="4939">
                  <c:v>1.877</c:v>
                </c:pt>
                <c:pt idx="4940">
                  <c:v>1.877</c:v>
                </c:pt>
                <c:pt idx="4941">
                  <c:v>1.9159999999999999</c:v>
                </c:pt>
                <c:pt idx="4942">
                  <c:v>1.952</c:v>
                </c:pt>
                <c:pt idx="4943">
                  <c:v>1.9470000000000001</c:v>
                </c:pt>
                <c:pt idx="4944">
                  <c:v>1.9510000000000001</c:v>
                </c:pt>
                <c:pt idx="4945">
                  <c:v>1.877</c:v>
                </c:pt>
                <c:pt idx="4946">
                  <c:v>1.895</c:v>
                </c:pt>
                <c:pt idx="4947">
                  <c:v>1.9</c:v>
                </c:pt>
                <c:pt idx="4948">
                  <c:v>1.8819999999999999</c:v>
                </c:pt>
                <c:pt idx="4949">
                  <c:v>1.901</c:v>
                </c:pt>
                <c:pt idx="4950">
                  <c:v>1.9279999999999999</c:v>
                </c:pt>
                <c:pt idx="4951">
                  <c:v>1.9590000000000001</c:v>
                </c:pt>
                <c:pt idx="4952">
                  <c:v>1.913</c:v>
                </c:pt>
                <c:pt idx="4953">
                  <c:v>1.8720000000000001</c:v>
                </c:pt>
                <c:pt idx="4954">
                  <c:v>1.9119999999999999</c:v>
                </c:pt>
                <c:pt idx="4955">
                  <c:v>1.9610000000000001</c:v>
                </c:pt>
                <c:pt idx="4956">
                  <c:v>1.958</c:v>
                </c:pt>
                <c:pt idx="4957">
                  <c:v>1.9950000000000001</c:v>
                </c:pt>
                <c:pt idx="4958">
                  <c:v>1.966</c:v>
                </c:pt>
                <c:pt idx="4959">
                  <c:v>1.988</c:v>
                </c:pt>
                <c:pt idx="4960">
                  <c:v>1.996</c:v>
                </c:pt>
                <c:pt idx="4961">
                  <c:v>1.9630000000000001</c:v>
                </c:pt>
                <c:pt idx="4962">
                  <c:v>1.9219999999999999</c:v>
                </c:pt>
                <c:pt idx="4963">
                  <c:v>1.95</c:v>
                </c:pt>
                <c:pt idx="4964">
                  <c:v>1.9179999999999999</c:v>
                </c:pt>
                <c:pt idx="4965">
                  <c:v>1.8480000000000001</c:v>
                </c:pt>
                <c:pt idx="4966">
                  <c:v>1.81</c:v>
                </c:pt>
                <c:pt idx="4967">
                  <c:v>1.84</c:v>
                </c:pt>
                <c:pt idx="4968">
                  <c:v>1.869</c:v>
                </c:pt>
                <c:pt idx="4969">
                  <c:v>1.867</c:v>
                </c:pt>
                <c:pt idx="4970">
                  <c:v>1.8779999999999999</c:v>
                </c:pt>
                <c:pt idx="4971">
                  <c:v>1.853</c:v>
                </c:pt>
                <c:pt idx="4972">
                  <c:v>1.831</c:v>
                </c:pt>
                <c:pt idx="4973">
                  <c:v>1.9379999999999999</c:v>
                </c:pt>
                <c:pt idx="4974">
                  <c:v>1.9019999999999999</c:v>
                </c:pt>
                <c:pt idx="4975">
                  <c:v>1.861</c:v>
                </c:pt>
                <c:pt idx="4976">
                  <c:v>1.917</c:v>
                </c:pt>
                <c:pt idx="4977">
                  <c:v>1.87</c:v>
                </c:pt>
                <c:pt idx="4978">
                  <c:v>1.847</c:v>
                </c:pt>
                <c:pt idx="4979">
                  <c:v>1.837</c:v>
                </c:pt>
                <c:pt idx="4980">
                  <c:v>1.829</c:v>
                </c:pt>
                <c:pt idx="4981">
                  <c:v>1.7829999999999999</c:v>
                </c:pt>
                <c:pt idx="4982">
                  <c:v>1.778</c:v>
                </c:pt>
                <c:pt idx="4983">
                  <c:v>1.7789999999999999</c:v>
                </c:pt>
                <c:pt idx="4984">
                  <c:v>1.8120000000000001</c:v>
                </c:pt>
                <c:pt idx="4985">
                  <c:v>1.8220000000000001</c:v>
                </c:pt>
                <c:pt idx="4986">
                  <c:v>1.855</c:v>
                </c:pt>
                <c:pt idx="4987">
                  <c:v>1.845</c:v>
                </c:pt>
                <c:pt idx="4988">
                  <c:v>1.855</c:v>
                </c:pt>
                <c:pt idx="4989">
                  <c:v>1.873</c:v>
                </c:pt>
                <c:pt idx="4990">
                  <c:v>1.8919999999999999</c:v>
                </c:pt>
                <c:pt idx="4991">
                  <c:v>1.901</c:v>
                </c:pt>
                <c:pt idx="4992">
                  <c:v>1.9059999999999999</c:v>
                </c:pt>
                <c:pt idx="4993">
                  <c:v>1.915</c:v>
                </c:pt>
                <c:pt idx="4994">
                  <c:v>1.9139999999999999</c:v>
                </c:pt>
                <c:pt idx="4995">
                  <c:v>1.962</c:v>
                </c:pt>
                <c:pt idx="4996">
                  <c:v>1.9710000000000001</c:v>
                </c:pt>
                <c:pt idx="4997">
                  <c:v>1.98</c:v>
                </c:pt>
                <c:pt idx="4998">
                  <c:v>1.98</c:v>
                </c:pt>
                <c:pt idx="4999">
                  <c:v>1.958</c:v>
                </c:pt>
                <c:pt idx="5000">
                  <c:v>1.9750000000000001</c:v>
                </c:pt>
                <c:pt idx="5001">
                  <c:v>1.968</c:v>
                </c:pt>
                <c:pt idx="5002">
                  <c:v>1.9390000000000001</c:v>
                </c:pt>
                <c:pt idx="5003">
                  <c:v>1.917</c:v>
                </c:pt>
                <c:pt idx="5004">
                  <c:v>1.851</c:v>
                </c:pt>
                <c:pt idx="5005">
                  <c:v>1.837</c:v>
                </c:pt>
                <c:pt idx="5006">
                  <c:v>1.855</c:v>
                </c:pt>
                <c:pt idx="5007">
                  <c:v>1.823</c:v>
                </c:pt>
                <c:pt idx="5008">
                  <c:v>1.829</c:v>
                </c:pt>
                <c:pt idx="5009">
                  <c:v>1.865</c:v>
                </c:pt>
                <c:pt idx="5010">
                  <c:v>1.8839999999999999</c:v>
                </c:pt>
                <c:pt idx="5011">
                  <c:v>1.873</c:v>
                </c:pt>
                <c:pt idx="5012">
                  <c:v>1.8859999999999999</c:v>
                </c:pt>
                <c:pt idx="5013">
                  <c:v>1.9319999999999999</c:v>
                </c:pt>
                <c:pt idx="5014">
                  <c:v>1.9319999999999999</c:v>
                </c:pt>
                <c:pt idx="5015">
                  <c:v>1.93</c:v>
                </c:pt>
                <c:pt idx="5016">
                  <c:v>1.895</c:v>
                </c:pt>
                <c:pt idx="5017">
                  <c:v>1.877</c:v>
                </c:pt>
                <c:pt idx="5018">
                  <c:v>1.8819999999999999</c:v>
                </c:pt>
                <c:pt idx="5019">
                  <c:v>1.8440000000000001</c:v>
                </c:pt>
                <c:pt idx="5020">
                  <c:v>1.843</c:v>
                </c:pt>
                <c:pt idx="5021">
                  <c:v>1.8460000000000001</c:v>
                </c:pt>
                <c:pt idx="5022">
                  <c:v>1.9039999999999999</c:v>
                </c:pt>
                <c:pt idx="5023">
                  <c:v>1.851</c:v>
                </c:pt>
                <c:pt idx="5024">
                  <c:v>1.891</c:v>
                </c:pt>
                <c:pt idx="5025">
                  <c:v>1.8660000000000001</c:v>
                </c:pt>
                <c:pt idx="5026">
                  <c:v>1.839</c:v>
                </c:pt>
                <c:pt idx="5027">
                  <c:v>1.829</c:v>
                </c:pt>
                <c:pt idx="5028">
                  <c:v>1.857</c:v>
                </c:pt>
                <c:pt idx="5029">
                  <c:v>1.82</c:v>
                </c:pt>
                <c:pt idx="5030">
                  <c:v>1.8080000000000001</c:v>
                </c:pt>
                <c:pt idx="5031">
                  <c:v>1.8069999999999999</c:v>
                </c:pt>
                <c:pt idx="5032">
                  <c:v>1.8049999999999999</c:v>
                </c:pt>
                <c:pt idx="5033">
                  <c:v>1.7170000000000001</c:v>
                </c:pt>
                <c:pt idx="5034">
                  <c:v>1.6950000000000001</c:v>
                </c:pt>
                <c:pt idx="5035">
                  <c:v>1.7170000000000001</c:v>
                </c:pt>
                <c:pt idx="5036">
                  <c:v>1.677</c:v>
                </c:pt>
                <c:pt idx="5037">
                  <c:v>1.6439999999999999</c:v>
                </c:pt>
                <c:pt idx="5038">
                  <c:v>1.663</c:v>
                </c:pt>
                <c:pt idx="5039">
                  <c:v>1.6930000000000001</c:v>
                </c:pt>
                <c:pt idx="5040">
                  <c:v>1.7150000000000001</c:v>
                </c:pt>
                <c:pt idx="5041">
                  <c:v>1.696</c:v>
                </c:pt>
                <c:pt idx="5042">
                  <c:v>1.694</c:v>
                </c:pt>
                <c:pt idx="5043">
                  <c:v>1.716</c:v>
                </c:pt>
                <c:pt idx="5044">
                  <c:v>1.663</c:v>
                </c:pt>
                <c:pt idx="5045">
                  <c:v>1.6850000000000001</c:v>
                </c:pt>
                <c:pt idx="5046">
                  <c:v>1.665</c:v>
                </c:pt>
                <c:pt idx="5047">
                  <c:v>1.67</c:v>
                </c:pt>
                <c:pt idx="5048">
                  <c:v>1.6579999999999999</c:v>
                </c:pt>
                <c:pt idx="5049">
                  <c:v>1.6950000000000001</c:v>
                </c:pt>
                <c:pt idx="5050">
                  <c:v>1.675</c:v>
                </c:pt>
                <c:pt idx="5051">
                  <c:v>1.6910000000000001</c:v>
                </c:pt>
                <c:pt idx="5052">
                  <c:v>1.6279999999999999</c:v>
                </c:pt>
                <c:pt idx="5053">
                  <c:v>1.6319999999999999</c:v>
                </c:pt>
                <c:pt idx="5054">
                  <c:v>1.615</c:v>
                </c:pt>
                <c:pt idx="5055">
                  <c:v>1.651</c:v>
                </c:pt>
                <c:pt idx="5056">
                  <c:v>1.6519999999999999</c:v>
                </c:pt>
                <c:pt idx="5057">
                  <c:v>1.671</c:v>
                </c:pt>
                <c:pt idx="5058">
                  <c:v>1.7270000000000001</c:v>
                </c:pt>
                <c:pt idx="5059">
                  <c:v>1.69</c:v>
                </c:pt>
                <c:pt idx="5060">
                  <c:v>1.7150000000000001</c:v>
                </c:pt>
                <c:pt idx="5061">
                  <c:v>1.7190000000000001</c:v>
                </c:pt>
                <c:pt idx="5062">
                  <c:v>1.7010000000000001</c:v>
                </c:pt>
                <c:pt idx="5063">
                  <c:v>1.72</c:v>
                </c:pt>
                <c:pt idx="5064">
                  <c:v>1.7390000000000001</c:v>
                </c:pt>
                <c:pt idx="5065">
                  <c:v>1.746</c:v>
                </c:pt>
                <c:pt idx="5066">
                  <c:v>1.7629999999999999</c:v>
                </c:pt>
                <c:pt idx="5067">
                  <c:v>1.792</c:v>
                </c:pt>
                <c:pt idx="5068">
                  <c:v>1.7929999999999999</c:v>
                </c:pt>
                <c:pt idx="5069">
                  <c:v>1.798</c:v>
                </c:pt>
                <c:pt idx="5070">
                  <c:v>1.7989999999999999</c:v>
                </c:pt>
                <c:pt idx="5071">
                  <c:v>1.798</c:v>
                </c:pt>
                <c:pt idx="5072">
                  <c:v>1.831</c:v>
                </c:pt>
                <c:pt idx="5073">
                  <c:v>1.8160000000000001</c:v>
                </c:pt>
                <c:pt idx="5074">
                  <c:v>1.7929999999999999</c:v>
                </c:pt>
                <c:pt idx="5075">
                  <c:v>1.7470000000000001</c:v>
                </c:pt>
                <c:pt idx="5076">
                  <c:v>1.74</c:v>
                </c:pt>
                <c:pt idx="5077">
                  <c:v>1.7290000000000001</c:v>
                </c:pt>
                <c:pt idx="5078">
                  <c:v>1.722</c:v>
                </c:pt>
                <c:pt idx="5079">
                  <c:v>1.72</c:v>
                </c:pt>
                <c:pt idx="5080">
                  <c:v>1.716</c:v>
                </c:pt>
                <c:pt idx="5081">
                  <c:v>1.764</c:v>
                </c:pt>
                <c:pt idx="5082">
                  <c:v>1.766</c:v>
                </c:pt>
                <c:pt idx="5083">
                  <c:v>1.7390000000000001</c:v>
                </c:pt>
                <c:pt idx="5084">
                  <c:v>1.72</c:v>
                </c:pt>
                <c:pt idx="5085">
                  <c:v>1.702</c:v>
                </c:pt>
                <c:pt idx="5086">
                  <c:v>1.679</c:v>
                </c:pt>
                <c:pt idx="5087">
                  <c:v>1.74</c:v>
                </c:pt>
                <c:pt idx="5088">
                  <c:v>1.712</c:v>
                </c:pt>
                <c:pt idx="5089">
                  <c:v>1.7170000000000001</c:v>
                </c:pt>
                <c:pt idx="5090">
                  <c:v>1.73</c:v>
                </c:pt>
                <c:pt idx="5091">
                  <c:v>1.6990000000000001</c:v>
                </c:pt>
                <c:pt idx="5092">
                  <c:v>1.6990000000000001</c:v>
                </c:pt>
                <c:pt idx="5093">
                  <c:v>1.6859999999999999</c:v>
                </c:pt>
                <c:pt idx="5094">
                  <c:v>1.68</c:v>
                </c:pt>
                <c:pt idx="5095">
                  <c:v>1.6839999999999999</c:v>
                </c:pt>
                <c:pt idx="5096">
                  <c:v>1.671</c:v>
                </c:pt>
                <c:pt idx="5097">
                  <c:v>1.7030000000000001</c:v>
                </c:pt>
                <c:pt idx="5098">
                  <c:v>1.67</c:v>
                </c:pt>
                <c:pt idx="5099">
                  <c:v>1.627</c:v>
                </c:pt>
                <c:pt idx="5100">
                  <c:v>1.64</c:v>
                </c:pt>
                <c:pt idx="5101">
                  <c:v>1.641</c:v>
                </c:pt>
                <c:pt idx="5102">
                  <c:v>1.641</c:v>
                </c:pt>
                <c:pt idx="5103">
                  <c:v>1.67</c:v>
                </c:pt>
                <c:pt idx="5104">
                  <c:v>1.6890000000000001</c:v>
                </c:pt>
                <c:pt idx="5105">
                  <c:v>1.651</c:v>
                </c:pt>
                <c:pt idx="5106">
                  <c:v>1.6379999999999999</c:v>
                </c:pt>
                <c:pt idx="5107">
                  <c:v>1.61</c:v>
                </c:pt>
                <c:pt idx="5108">
                  <c:v>1.625</c:v>
                </c:pt>
                <c:pt idx="5109">
                  <c:v>1.6619999999999999</c:v>
                </c:pt>
                <c:pt idx="5110">
                  <c:v>1.681</c:v>
                </c:pt>
                <c:pt idx="5111">
                  <c:v>1.6479999999999999</c:v>
                </c:pt>
                <c:pt idx="5112">
                  <c:v>1.619</c:v>
                </c:pt>
                <c:pt idx="5113">
                  <c:v>1.609</c:v>
                </c:pt>
                <c:pt idx="5114">
                  <c:v>1.5980000000000001</c:v>
                </c:pt>
                <c:pt idx="5115">
                  <c:v>1.593</c:v>
                </c:pt>
                <c:pt idx="5116">
                  <c:v>1.5760000000000001</c:v>
                </c:pt>
                <c:pt idx="5117">
                  <c:v>1.6419999999999999</c:v>
                </c:pt>
                <c:pt idx="5118">
                  <c:v>1.6639999999999999</c:v>
                </c:pt>
                <c:pt idx="5119">
                  <c:v>1.6779999999999999</c:v>
                </c:pt>
                <c:pt idx="5120">
                  <c:v>1.716</c:v>
                </c:pt>
                <c:pt idx="5121">
                  <c:v>1.712</c:v>
                </c:pt>
                <c:pt idx="5122">
                  <c:v>1.732</c:v>
                </c:pt>
                <c:pt idx="5123">
                  <c:v>1.752</c:v>
                </c:pt>
                <c:pt idx="5124">
                  <c:v>1.7330000000000001</c:v>
                </c:pt>
                <c:pt idx="5125">
                  <c:v>1.738</c:v>
                </c:pt>
                <c:pt idx="5126">
                  <c:v>1.74</c:v>
                </c:pt>
                <c:pt idx="5127">
                  <c:v>1.7390000000000001</c:v>
                </c:pt>
                <c:pt idx="5128">
                  <c:v>1.6890000000000001</c:v>
                </c:pt>
                <c:pt idx="5129">
                  <c:v>1.7170000000000001</c:v>
                </c:pt>
                <c:pt idx="5130">
                  <c:v>1.6659999999999999</c:v>
                </c:pt>
                <c:pt idx="5131">
                  <c:v>1.6579999999999999</c:v>
                </c:pt>
                <c:pt idx="5132">
                  <c:v>1.6619999999999999</c:v>
                </c:pt>
                <c:pt idx="5133">
                  <c:v>1.6659999999999999</c:v>
                </c:pt>
                <c:pt idx="5134">
                  <c:v>1.67</c:v>
                </c:pt>
                <c:pt idx="5135">
                  <c:v>1.6910000000000001</c:v>
                </c:pt>
                <c:pt idx="5136">
                  <c:v>1.726</c:v>
                </c:pt>
                <c:pt idx="5137">
                  <c:v>1.7150000000000001</c:v>
                </c:pt>
                <c:pt idx="5138">
                  <c:v>1.704</c:v>
                </c:pt>
                <c:pt idx="5139">
                  <c:v>1.714</c:v>
                </c:pt>
                <c:pt idx="5140">
                  <c:v>1.728</c:v>
                </c:pt>
                <c:pt idx="5141">
                  <c:v>1.724</c:v>
                </c:pt>
                <c:pt idx="5142">
                  <c:v>1.7430000000000001</c:v>
                </c:pt>
                <c:pt idx="5143">
                  <c:v>1.744</c:v>
                </c:pt>
                <c:pt idx="5144">
                  <c:v>1.7390000000000001</c:v>
                </c:pt>
                <c:pt idx="5145">
                  <c:v>1.702</c:v>
                </c:pt>
                <c:pt idx="5146">
                  <c:v>1.744</c:v>
                </c:pt>
                <c:pt idx="5147">
                  <c:v>1.736</c:v>
                </c:pt>
                <c:pt idx="5148">
                  <c:v>1.752</c:v>
                </c:pt>
                <c:pt idx="5149">
                  <c:v>1.714</c:v>
                </c:pt>
                <c:pt idx="5150">
                  <c:v>1.7230000000000001</c:v>
                </c:pt>
                <c:pt idx="5151">
                  <c:v>1.714</c:v>
                </c:pt>
                <c:pt idx="5152">
                  <c:v>1.704</c:v>
                </c:pt>
                <c:pt idx="5153">
                  <c:v>1.671</c:v>
                </c:pt>
                <c:pt idx="5154">
                  <c:v>1.6839999999999999</c:v>
                </c:pt>
                <c:pt idx="5155">
                  <c:v>1.6719999999999999</c:v>
                </c:pt>
                <c:pt idx="5156">
                  <c:v>1.6519999999999999</c:v>
                </c:pt>
                <c:pt idx="5157">
                  <c:v>1.6439999999999999</c:v>
                </c:pt>
                <c:pt idx="5158">
                  <c:v>1.665</c:v>
                </c:pt>
                <c:pt idx="5159">
                  <c:v>1.665</c:v>
                </c:pt>
                <c:pt idx="5160">
                  <c:v>1.6220000000000001</c:v>
                </c:pt>
                <c:pt idx="5161">
                  <c:v>1.629</c:v>
                </c:pt>
                <c:pt idx="5162">
                  <c:v>1.623</c:v>
                </c:pt>
                <c:pt idx="5163">
                  <c:v>1.619</c:v>
                </c:pt>
                <c:pt idx="5164">
                  <c:v>1.61</c:v>
                </c:pt>
                <c:pt idx="5165">
                  <c:v>1.6160000000000001</c:v>
                </c:pt>
                <c:pt idx="5166">
                  <c:v>1.611</c:v>
                </c:pt>
                <c:pt idx="5167">
                  <c:v>1.5740000000000001</c:v>
                </c:pt>
                <c:pt idx="5168">
                  <c:v>1.5920000000000001</c:v>
                </c:pt>
                <c:pt idx="5169">
                  <c:v>1.5840000000000001</c:v>
                </c:pt>
                <c:pt idx="5170">
                  <c:v>1.583</c:v>
                </c:pt>
                <c:pt idx="5171">
                  <c:v>1.569</c:v>
                </c:pt>
                <c:pt idx="5172">
                  <c:v>1.5549999999999999</c:v>
                </c:pt>
                <c:pt idx="5173">
                  <c:v>1.611</c:v>
                </c:pt>
                <c:pt idx="5174">
                  <c:v>1.65</c:v>
                </c:pt>
                <c:pt idx="5175">
                  <c:v>1.6419999999999999</c:v>
                </c:pt>
                <c:pt idx="5176">
                  <c:v>1.6739999999999999</c:v>
                </c:pt>
                <c:pt idx="5177">
                  <c:v>1.65</c:v>
                </c:pt>
                <c:pt idx="5178">
                  <c:v>1.655</c:v>
                </c:pt>
                <c:pt idx="5179">
                  <c:v>1.651</c:v>
                </c:pt>
                <c:pt idx="5180">
                  <c:v>1.6559999999999999</c:v>
                </c:pt>
                <c:pt idx="5181">
                  <c:v>1.69</c:v>
                </c:pt>
                <c:pt idx="5182">
                  <c:v>1.677</c:v>
                </c:pt>
                <c:pt idx="5183">
                  <c:v>1.671</c:v>
                </c:pt>
                <c:pt idx="5184">
                  <c:v>1.6850000000000001</c:v>
                </c:pt>
                <c:pt idx="5185">
                  <c:v>1.6850000000000001</c:v>
                </c:pt>
                <c:pt idx="5186">
                  <c:v>1.6479999999999999</c:v>
                </c:pt>
                <c:pt idx="5187">
                  <c:v>1.6719999999999999</c:v>
                </c:pt>
                <c:pt idx="5188">
                  <c:v>1.667</c:v>
                </c:pt>
                <c:pt idx="5189">
                  <c:v>1.7</c:v>
                </c:pt>
                <c:pt idx="5190">
                  <c:v>1.694</c:v>
                </c:pt>
                <c:pt idx="5191">
                  <c:v>1.7110000000000001</c:v>
                </c:pt>
                <c:pt idx="5192">
                  <c:v>1.6819999999999999</c:v>
                </c:pt>
                <c:pt idx="5193">
                  <c:v>1.6919999999999999</c:v>
                </c:pt>
                <c:pt idx="5194">
                  <c:v>1.6879999999999999</c:v>
                </c:pt>
                <c:pt idx="5195">
                  <c:v>1.6779999999999999</c:v>
                </c:pt>
                <c:pt idx="5196">
                  <c:v>1.655</c:v>
                </c:pt>
                <c:pt idx="5197">
                  <c:v>1.66</c:v>
                </c:pt>
                <c:pt idx="5198">
                  <c:v>1.631</c:v>
                </c:pt>
                <c:pt idx="5199">
                  <c:v>1.6180000000000001</c:v>
                </c:pt>
                <c:pt idx="5200">
                  <c:v>1.637</c:v>
                </c:pt>
                <c:pt idx="5201">
                  <c:v>1.6559999999999999</c:v>
                </c:pt>
                <c:pt idx="5202">
                  <c:v>1.6579999999999999</c:v>
                </c:pt>
                <c:pt idx="5203">
                  <c:v>1.675</c:v>
                </c:pt>
                <c:pt idx="5204">
                  <c:v>1.6779999999999999</c:v>
                </c:pt>
                <c:pt idx="5205">
                  <c:v>1.6539999999999999</c:v>
                </c:pt>
                <c:pt idx="5206">
                  <c:v>1.6719999999999999</c:v>
                </c:pt>
                <c:pt idx="5207">
                  <c:v>1.6859999999999999</c:v>
                </c:pt>
                <c:pt idx="5208">
                  <c:v>1.673</c:v>
                </c:pt>
                <c:pt idx="5209">
                  <c:v>1.635</c:v>
                </c:pt>
                <c:pt idx="5210">
                  <c:v>1.649</c:v>
                </c:pt>
                <c:pt idx="5211">
                  <c:v>1.659</c:v>
                </c:pt>
                <c:pt idx="5212">
                  <c:v>1.65</c:v>
                </c:pt>
                <c:pt idx="5213">
                  <c:v>1.6910000000000001</c:v>
                </c:pt>
                <c:pt idx="5214">
                  <c:v>1.71</c:v>
                </c:pt>
                <c:pt idx="5215">
                  <c:v>1.728</c:v>
                </c:pt>
                <c:pt idx="5216">
                  <c:v>1.734</c:v>
                </c:pt>
                <c:pt idx="5217">
                  <c:v>1.7569999999999999</c:v>
                </c:pt>
                <c:pt idx="5218">
                  <c:v>1.7430000000000001</c:v>
                </c:pt>
                <c:pt idx="5219">
                  <c:v>1.7509999999999999</c:v>
                </c:pt>
                <c:pt idx="5220">
                  <c:v>1.78</c:v>
                </c:pt>
                <c:pt idx="5221">
                  <c:v>1.7989999999999999</c:v>
                </c:pt>
                <c:pt idx="5222">
                  <c:v>1.835</c:v>
                </c:pt>
                <c:pt idx="5223">
                  <c:v>1.831</c:v>
                </c:pt>
                <c:pt idx="5224">
                  <c:v>1.8540000000000001</c:v>
                </c:pt>
                <c:pt idx="5225">
                  <c:v>1.883</c:v>
                </c:pt>
                <c:pt idx="5226">
                  <c:v>1.897</c:v>
                </c:pt>
                <c:pt idx="5227">
                  <c:v>1.9159999999999999</c:v>
                </c:pt>
                <c:pt idx="5228">
                  <c:v>1.9530000000000001</c:v>
                </c:pt>
                <c:pt idx="5229">
                  <c:v>1.9430000000000001</c:v>
                </c:pt>
                <c:pt idx="5230">
                  <c:v>1.927</c:v>
                </c:pt>
                <c:pt idx="5231">
                  <c:v>1.883</c:v>
                </c:pt>
                <c:pt idx="5232">
                  <c:v>1.9159999999999999</c:v>
                </c:pt>
                <c:pt idx="5233">
                  <c:v>1.885</c:v>
                </c:pt>
                <c:pt idx="5234">
                  <c:v>1.9119999999999999</c:v>
                </c:pt>
                <c:pt idx="5235">
                  <c:v>1.8879999999999999</c:v>
                </c:pt>
                <c:pt idx="5236">
                  <c:v>1.8839999999999999</c:v>
                </c:pt>
                <c:pt idx="5237">
                  <c:v>1.875</c:v>
                </c:pt>
                <c:pt idx="5238">
                  <c:v>1.861</c:v>
                </c:pt>
                <c:pt idx="5239">
                  <c:v>1.9079999999999999</c:v>
                </c:pt>
                <c:pt idx="5240">
                  <c:v>1.8660000000000001</c:v>
                </c:pt>
                <c:pt idx="5241">
                  <c:v>1.879</c:v>
                </c:pt>
                <c:pt idx="5242">
                  <c:v>1.883</c:v>
                </c:pt>
                <c:pt idx="5243">
                  <c:v>1.8959999999999999</c:v>
                </c:pt>
                <c:pt idx="5244">
                  <c:v>1.92</c:v>
                </c:pt>
                <c:pt idx="5245">
                  <c:v>1.929</c:v>
                </c:pt>
                <c:pt idx="5246">
                  <c:v>1.9430000000000001</c:v>
                </c:pt>
                <c:pt idx="5247">
                  <c:v>1.9570000000000001</c:v>
                </c:pt>
                <c:pt idx="5248">
                  <c:v>1.879</c:v>
                </c:pt>
                <c:pt idx="5249">
                  <c:v>1.9019999999999999</c:v>
                </c:pt>
                <c:pt idx="5250">
                  <c:v>1.931</c:v>
                </c:pt>
                <c:pt idx="5251">
                  <c:v>1.921</c:v>
                </c:pt>
                <c:pt idx="5252">
                  <c:v>1.903</c:v>
                </c:pt>
                <c:pt idx="5253">
                  <c:v>1.9019999999999999</c:v>
                </c:pt>
                <c:pt idx="5254">
                  <c:v>1.883</c:v>
                </c:pt>
                <c:pt idx="5255">
                  <c:v>1.8560000000000001</c:v>
                </c:pt>
                <c:pt idx="5256">
                  <c:v>1.8660000000000001</c:v>
                </c:pt>
                <c:pt idx="5257">
                  <c:v>1.861</c:v>
                </c:pt>
                <c:pt idx="5258">
                  <c:v>1.861</c:v>
                </c:pt>
                <c:pt idx="5259">
                  <c:v>1.7909999999999999</c:v>
                </c:pt>
                <c:pt idx="5260">
                  <c:v>1.8140000000000001</c:v>
                </c:pt>
                <c:pt idx="5261">
                  <c:v>1.8009999999999999</c:v>
                </c:pt>
                <c:pt idx="5262">
                  <c:v>1.7669999999999999</c:v>
                </c:pt>
                <c:pt idx="5263">
                  <c:v>1.81</c:v>
                </c:pt>
                <c:pt idx="5264">
                  <c:v>1.78</c:v>
                </c:pt>
                <c:pt idx="5265">
                  <c:v>1.748</c:v>
                </c:pt>
                <c:pt idx="5266">
                  <c:v>1.7350000000000001</c:v>
                </c:pt>
                <c:pt idx="5267">
                  <c:v>1.7629999999999999</c:v>
                </c:pt>
                <c:pt idx="5268">
                  <c:v>1.782</c:v>
                </c:pt>
                <c:pt idx="5269">
                  <c:v>1.722</c:v>
                </c:pt>
                <c:pt idx="5270">
                  <c:v>1.718</c:v>
                </c:pt>
                <c:pt idx="5271">
                  <c:v>1.712</c:v>
                </c:pt>
                <c:pt idx="5272">
                  <c:v>1.649</c:v>
                </c:pt>
                <c:pt idx="5273">
                  <c:v>1.6639999999999999</c:v>
                </c:pt>
                <c:pt idx="5274">
                  <c:v>1.589</c:v>
                </c:pt>
                <c:pt idx="5275">
                  <c:v>1.599</c:v>
                </c:pt>
                <c:pt idx="5276">
                  <c:v>1.5760000000000001</c:v>
                </c:pt>
                <c:pt idx="5277">
                  <c:v>1.587</c:v>
                </c:pt>
                <c:pt idx="5278">
                  <c:v>1.61</c:v>
                </c:pt>
                <c:pt idx="5279">
                  <c:v>1.603</c:v>
                </c:pt>
                <c:pt idx="5280">
                  <c:v>1.623</c:v>
                </c:pt>
                <c:pt idx="5281">
                  <c:v>1.6259999999999999</c:v>
                </c:pt>
                <c:pt idx="5282">
                  <c:v>1.593</c:v>
                </c:pt>
                <c:pt idx="5283">
                  <c:v>1.58</c:v>
                </c:pt>
                <c:pt idx="5284">
                  <c:v>1.6160000000000001</c:v>
                </c:pt>
                <c:pt idx="5285">
                  <c:v>1.645</c:v>
                </c:pt>
                <c:pt idx="5286">
                  <c:v>1.6459999999999999</c:v>
                </c:pt>
                <c:pt idx="5287">
                  <c:v>1.6220000000000001</c:v>
                </c:pt>
                <c:pt idx="5288">
                  <c:v>1.613</c:v>
                </c:pt>
                <c:pt idx="5289">
                  <c:v>1.59</c:v>
                </c:pt>
                <c:pt idx="5290">
                  <c:v>1.52</c:v>
                </c:pt>
                <c:pt idx="5291">
                  <c:v>1.5389999999999999</c:v>
                </c:pt>
                <c:pt idx="5292">
                  <c:v>1.516</c:v>
                </c:pt>
                <c:pt idx="5293">
                  <c:v>1.534</c:v>
                </c:pt>
                <c:pt idx="5294">
                  <c:v>1.5489999999999999</c:v>
                </c:pt>
                <c:pt idx="5295">
                  <c:v>1.536</c:v>
                </c:pt>
                <c:pt idx="5296">
                  <c:v>1.5920000000000001</c:v>
                </c:pt>
                <c:pt idx="5297">
                  <c:v>1.63</c:v>
                </c:pt>
                <c:pt idx="5298">
                  <c:v>1.679</c:v>
                </c:pt>
                <c:pt idx="5299">
                  <c:v>1.6890000000000001</c:v>
                </c:pt>
                <c:pt idx="5300">
                  <c:v>1.671</c:v>
                </c:pt>
                <c:pt idx="5301">
                  <c:v>1.7210000000000001</c:v>
                </c:pt>
                <c:pt idx="5302">
                  <c:v>1.679</c:v>
                </c:pt>
                <c:pt idx="5303">
                  <c:v>1.665</c:v>
                </c:pt>
                <c:pt idx="5304">
                  <c:v>1.6839999999999999</c:v>
                </c:pt>
                <c:pt idx="5305">
                  <c:v>1.69</c:v>
                </c:pt>
                <c:pt idx="5306">
                  <c:v>1.7130000000000001</c:v>
                </c:pt>
                <c:pt idx="5307">
                  <c:v>1.6970000000000001</c:v>
                </c:pt>
                <c:pt idx="5308">
                  <c:v>1.712</c:v>
                </c:pt>
                <c:pt idx="5309">
                  <c:v>1.728</c:v>
                </c:pt>
                <c:pt idx="5310">
                  <c:v>1.736</c:v>
                </c:pt>
                <c:pt idx="5311">
                  <c:v>1.704</c:v>
                </c:pt>
                <c:pt idx="5312">
                  <c:v>1.7330000000000001</c:v>
                </c:pt>
                <c:pt idx="5313">
                  <c:v>1.7010000000000001</c:v>
                </c:pt>
                <c:pt idx="5314">
                  <c:v>1.655</c:v>
                </c:pt>
                <c:pt idx="5315">
                  <c:v>1.645</c:v>
                </c:pt>
                <c:pt idx="5316">
                  <c:v>1.6140000000000001</c:v>
                </c:pt>
                <c:pt idx="5317">
                  <c:v>1.59</c:v>
                </c:pt>
                <c:pt idx="5318">
                  <c:v>1.595</c:v>
                </c:pt>
                <c:pt idx="5319">
                  <c:v>1.581</c:v>
                </c:pt>
                <c:pt idx="5320">
                  <c:v>1.5960000000000001</c:v>
                </c:pt>
                <c:pt idx="5321">
                  <c:v>1.627</c:v>
                </c:pt>
                <c:pt idx="5322">
                  <c:v>1.62</c:v>
                </c:pt>
                <c:pt idx="5323">
                  <c:v>1.625</c:v>
                </c:pt>
                <c:pt idx="5324">
                  <c:v>1.615</c:v>
                </c:pt>
                <c:pt idx="5325">
                  <c:v>1.6719999999999999</c:v>
                </c:pt>
                <c:pt idx="5326">
                  <c:v>1.597</c:v>
                </c:pt>
                <c:pt idx="5327">
                  <c:v>1.593</c:v>
                </c:pt>
                <c:pt idx="5328">
                  <c:v>1.583</c:v>
                </c:pt>
                <c:pt idx="5329">
                  <c:v>1.58</c:v>
                </c:pt>
                <c:pt idx="5330">
                  <c:v>1.556</c:v>
                </c:pt>
                <c:pt idx="5331">
                  <c:v>1.5469999999999999</c:v>
                </c:pt>
                <c:pt idx="5332">
                  <c:v>1.534</c:v>
                </c:pt>
                <c:pt idx="5333">
                  <c:v>1.5049999999999999</c:v>
                </c:pt>
                <c:pt idx="5334">
                  <c:v>1.538</c:v>
                </c:pt>
                <c:pt idx="5335">
                  <c:v>1.5189999999999999</c:v>
                </c:pt>
                <c:pt idx="5336">
                  <c:v>1.4910000000000001</c:v>
                </c:pt>
                <c:pt idx="5337">
                  <c:v>1.4870000000000001</c:v>
                </c:pt>
                <c:pt idx="5338">
                  <c:v>1.492</c:v>
                </c:pt>
                <c:pt idx="5339">
                  <c:v>1.46</c:v>
                </c:pt>
                <c:pt idx="5340">
                  <c:v>1.4450000000000001</c:v>
                </c:pt>
                <c:pt idx="5341">
                  <c:v>1.5069999999999999</c:v>
                </c:pt>
                <c:pt idx="5342">
                  <c:v>1.518</c:v>
                </c:pt>
                <c:pt idx="5343">
                  <c:v>1.5089999999999999</c:v>
                </c:pt>
                <c:pt idx="5344">
                  <c:v>1.5129999999999999</c:v>
                </c:pt>
                <c:pt idx="5345">
                  <c:v>1.4990000000000001</c:v>
                </c:pt>
                <c:pt idx="5346">
                  <c:v>1.4770000000000001</c:v>
                </c:pt>
                <c:pt idx="5347">
                  <c:v>1.44</c:v>
                </c:pt>
                <c:pt idx="5348">
                  <c:v>1.486</c:v>
                </c:pt>
                <c:pt idx="5349">
                  <c:v>1.5489999999999999</c:v>
                </c:pt>
                <c:pt idx="5350">
                  <c:v>1.5589999999999999</c:v>
                </c:pt>
                <c:pt idx="5351">
                  <c:v>1.5549999999999999</c:v>
                </c:pt>
                <c:pt idx="5352">
                  <c:v>1.5740000000000001</c:v>
                </c:pt>
                <c:pt idx="5353">
                  <c:v>1.508</c:v>
                </c:pt>
                <c:pt idx="5354">
                  <c:v>1.5069999999999999</c:v>
                </c:pt>
                <c:pt idx="5355">
                  <c:v>1.5409999999999999</c:v>
                </c:pt>
                <c:pt idx="5356">
                  <c:v>1.5449999999999999</c:v>
                </c:pt>
                <c:pt idx="5357">
                  <c:v>1.532</c:v>
                </c:pt>
                <c:pt idx="5358">
                  <c:v>1.4910000000000001</c:v>
                </c:pt>
                <c:pt idx="5359">
                  <c:v>1.5149999999999999</c:v>
                </c:pt>
                <c:pt idx="5360">
                  <c:v>1.548</c:v>
                </c:pt>
                <c:pt idx="5361">
                  <c:v>1.577</c:v>
                </c:pt>
                <c:pt idx="5362">
                  <c:v>1.5529999999999999</c:v>
                </c:pt>
                <c:pt idx="5363">
                  <c:v>1.5489999999999999</c:v>
                </c:pt>
                <c:pt idx="5364">
                  <c:v>1.502</c:v>
                </c:pt>
                <c:pt idx="5365">
                  <c:v>1.47</c:v>
                </c:pt>
                <c:pt idx="5366">
                  <c:v>1.4670000000000001</c:v>
                </c:pt>
                <c:pt idx="5367">
                  <c:v>1.4670000000000001</c:v>
                </c:pt>
                <c:pt idx="5368">
                  <c:v>1.4710000000000001</c:v>
                </c:pt>
                <c:pt idx="5369">
                  <c:v>1.444</c:v>
                </c:pt>
                <c:pt idx="5370">
                  <c:v>1.43</c:v>
                </c:pt>
                <c:pt idx="5371">
                  <c:v>1.43</c:v>
                </c:pt>
                <c:pt idx="5372">
                  <c:v>1.393</c:v>
                </c:pt>
                <c:pt idx="5373">
                  <c:v>1.411</c:v>
                </c:pt>
                <c:pt idx="5374">
                  <c:v>1.4039999999999999</c:v>
                </c:pt>
                <c:pt idx="5375">
                  <c:v>1.3779999999999999</c:v>
                </c:pt>
                <c:pt idx="5376">
                  <c:v>1.333</c:v>
                </c:pt>
                <c:pt idx="5377">
                  <c:v>1.353</c:v>
                </c:pt>
                <c:pt idx="5378">
                  <c:v>1.401</c:v>
                </c:pt>
                <c:pt idx="5379">
                  <c:v>1.4870000000000001</c:v>
                </c:pt>
                <c:pt idx="5380">
                  <c:v>1.421</c:v>
                </c:pt>
                <c:pt idx="5381">
                  <c:v>1.476</c:v>
                </c:pt>
                <c:pt idx="5382">
                  <c:v>1.4379999999999999</c:v>
                </c:pt>
                <c:pt idx="5383">
                  <c:v>1.4430000000000001</c:v>
                </c:pt>
                <c:pt idx="5384">
                  <c:v>1.4359999999999999</c:v>
                </c:pt>
                <c:pt idx="5385">
                  <c:v>1.4750000000000001</c:v>
                </c:pt>
                <c:pt idx="5386">
                  <c:v>1.4810000000000001</c:v>
                </c:pt>
                <c:pt idx="5387">
                  <c:v>1.415</c:v>
                </c:pt>
                <c:pt idx="5388">
                  <c:v>1.4330000000000001</c:v>
                </c:pt>
                <c:pt idx="5389">
                  <c:v>1.431</c:v>
                </c:pt>
                <c:pt idx="5390">
                  <c:v>1.4119999999999999</c:v>
                </c:pt>
                <c:pt idx="5391">
                  <c:v>1.4339999999999999</c:v>
                </c:pt>
                <c:pt idx="5392">
                  <c:v>1.472</c:v>
                </c:pt>
                <c:pt idx="5393">
                  <c:v>1.462</c:v>
                </c:pt>
                <c:pt idx="5394">
                  <c:v>1.462</c:v>
                </c:pt>
                <c:pt idx="5395">
                  <c:v>1.476</c:v>
                </c:pt>
                <c:pt idx="5396">
                  <c:v>1.44</c:v>
                </c:pt>
                <c:pt idx="5397">
                  <c:v>1.4970000000000001</c:v>
                </c:pt>
                <c:pt idx="5398">
                  <c:v>1.464</c:v>
                </c:pt>
                <c:pt idx="5399">
                  <c:v>1.4970000000000001</c:v>
                </c:pt>
                <c:pt idx="5400">
                  <c:v>1.4870000000000001</c:v>
                </c:pt>
                <c:pt idx="5401">
                  <c:v>1.4830000000000001</c:v>
                </c:pt>
                <c:pt idx="5402">
                  <c:v>1.44</c:v>
                </c:pt>
                <c:pt idx="5403">
                  <c:v>1.373</c:v>
                </c:pt>
                <c:pt idx="5404">
                  <c:v>1.3580000000000001</c:v>
                </c:pt>
                <c:pt idx="5405">
                  <c:v>1.393</c:v>
                </c:pt>
                <c:pt idx="5406">
                  <c:v>1.369</c:v>
                </c:pt>
                <c:pt idx="5407">
                  <c:v>1.3560000000000001</c:v>
                </c:pt>
                <c:pt idx="5408">
                  <c:v>1.351</c:v>
                </c:pt>
                <c:pt idx="5409">
                  <c:v>1.333</c:v>
                </c:pt>
                <c:pt idx="5410">
                  <c:v>1.327</c:v>
                </c:pt>
                <c:pt idx="5411">
                  <c:v>1.333</c:v>
                </c:pt>
                <c:pt idx="5412">
                  <c:v>1.296</c:v>
                </c:pt>
                <c:pt idx="5413">
                  <c:v>1.2709999999999999</c:v>
                </c:pt>
                <c:pt idx="5414">
                  <c:v>1.272</c:v>
                </c:pt>
                <c:pt idx="5415">
                  <c:v>1.3140000000000001</c:v>
                </c:pt>
                <c:pt idx="5416">
                  <c:v>1.276</c:v>
                </c:pt>
                <c:pt idx="5417">
                  <c:v>1.2769999999999999</c:v>
                </c:pt>
                <c:pt idx="5418">
                  <c:v>1.264</c:v>
                </c:pt>
                <c:pt idx="5419">
                  <c:v>1.26</c:v>
                </c:pt>
                <c:pt idx="5420">
                  <c:v>1.284</c:v>
                </c:pt>
                <c:pt idx="5421">
                  <c:v>1.278</c:v>
                </c:pt>
                <c:pt idx="5422">
                  <c:v>1.278</c:v>
                </c:pt>
                <c:pt idx="5423">
                  <c:v>1.2849999999999999</c:v>
                </c:pt>
                <c:pt idx="5424">
                  <c:v>1.3580000000000001</c:v>
                </c:pt>
                <c:pt idx="5425">
                  <c:v>1.375</c:v>
                </c:pt>
                <c:pt idx="5426">
                  <c:v>1.361</c:v>
                </c:pt>
                <c:pt idx="5427">
                  <c:v>1.3340000000000001</c:v>
                </c:pt>
                <c:pt idx="5428">
                  <c:v>1.3440000000000001</c:v>
                </c:pt>
                <c:pt idx="5429">
                  <c:v>1.33</c:v>
                </c:pt>
                <c:pt idx="5430">
                  <c:v>1.3440000000000001</c:v>
                </c:pt>
                <c:pt idx="5431">
                  <c:v>1.3360000000000001</c:v>
                </c:pt>
                <c:pt idx="5432">
                  <c:v>1.3779999999999999</c:v>
                </c:pt>
                <c:pt idx="5433">
                  <c:v>1.3420000000000001</c:v>
                </c:pt>
                <c:pt idx="5434">
                  <c:v>1.35</c:v>
                </c:pt>
                <c:pt idx="5435">
                  <c:v>1.355</c:v>
                </c:pt>
                <c:pt idx="5436">
                  <c:v>1.381</c:v>
                </c:pt>
                <c:pt idx="5437">
                  <c:v>1.4</c:v>
                </c:pt>
                <c:pt idx="5438">
                  <c:v>1.4470000000000001</c:v>
                </c:pt>
                <c:pt idx="5439">
                  <c:v>1.47</c:v>
                </c:pt>
                <c:pt idx="5440">
                  <c:v>1.454</c:v>
                </c:pt>
                <c:pt idx="5441">
                  <c:v>1.4830000000000001</c:v>
                </c:pt>
                <c:pt idx="5442">
                  <c:v>1.585</c:v>
                </c:pt>
                <c:pt idx="5443">
                  <c:v>1.603</c:v>
                </c:pt>
                <c:pt idx="5444">
                  <c:v>1.5640000000000001</c:v>
                </c:pt>
                <c:pt idx="5445">
                  <c:v>1.5660000000000001</c:v>
                </c:pt>
                <c:pt idx="5446">
                  <c:v>1.6240000000000001</c:v>
                </c:pt>
                <c:pt idx="5447">
                  <c:v>1.6479999999999999</c:v>
                </c:pt>
                <c:pt idx="5448">
                  <c:v>1.6539999999999999</c:v>
                </c:pt>
                <c:pt idx="5449">
                  <c:v>1.575</c:v>
                </c:pt>
                <c:pt idx="5450">
                  <c:v>1.603</c:v>
                </c:pt>
                <c:pt idx="5451">
                  <c:v>1.5980000000000001</c:v>
                </c:pt>
                <c:pt idx="5452">
                  <c:v>1.6819999999999999</c:v>
                </c:pt>
                <c:pt idx="5453">
                  <c:v>1.68</c:v>
                </c:pt>
                <c:pt idx="5454">
                  <c:v>1.7030000000000001</c:v>
                </c:pt>
                <c:pt idx="5455">
                  <c:v>1.681</c:v>
                </c:pt>
                <c:pt idx="5456">
                  <c:v>1.655</c:v>
                </c:pt>
                <c:pt idx="5457">
                  <c:v>1.623</c:v>
                </c:pt>
                <c:pt idx="5458">
                  <c:v>1.671</c:v>
                </c:pt>
                <c:pt idx="5459">
                  <c:v>1.746</c:v>
                </c:pt>
                <c:pt idx="5460">
                  <c:v>1.752</c:v>
                </c:pt>
                <c:pt idx="5461">
                  <c:v>1.7709999999999999</c:v>
                </c:pt>
                <c:pt idx="5462">
                  <c:v>1.748</c:v>
                </c:pt>
                <c:pt idx="5463">
                  <c:v>1.7929999999999999</c:v>
                </c:pt>
                <c:pt idx="5464">
                  <c:v>1.758</c:v>
                </c:pt>
                <c:pt idx="5465">
                  <c:v>1.784</c:v>
                </c:pt>
                <c:pt idx="5466">
                  <c:v>1.738</c:v>
                </c:pt>
                <c:pt idx="5467">
                  <c:v>1.766</c:v>
                </c:pt>
                <c:pt idx="5468">
                  <c:v>1.7250000000000001</c:v>
                </c:pt>
                <c:pt idx="5469">
                  <c:v>1.782</c:v>
                </c:pt>
                <c:pt idx="5470">
                  <c:v>1.718</c:v>
                </c:pt>
                <c:pt idx="5471">
                  <c:v>1.7969999999999999</c:v>
                </c:pt>
                <c:pt idx="5472">
                  <c:v>1.835</c:v>
                </c:pt>
                <c:pt idx="5473">
                  <c:v>1.7929999999999999</c:v>
                </c:pt>
                <c:pt idx="5474">
                  <c:v>1.8580000000000001</c:v>
                </c:pt>
                <c:pt idx="5475">
                  <c:v>1.869</c:v>
                </c:pt>
                <c:pt idx="5476">
                  <c:v>1.831</c:v>
                </c:pt>
                <c:pt idx="5477">
                  <c:v>1.776</c:v>
                </c:pt>
                <c:pt idx="5478">
                  <c:v>1.7909999999999999</c:v>
                </c:pt>
                <c:pt idx="5479">
                  <c:v>1.7589999999999999</c:v>
                </c:pt>
                <c:pt idx="5480">
                  <c:v>1.7210000000000001</c:v>
                </c:pt>
                <c:pt idx="5481">
                  <c:v>1.7030000000000001</c:v>
                </c:pt>
                <c:pt idx="5482">
                  <c:v>1.6830000000000001</c:v>
                </c:pt>
                <c:pt idx="5483">
                  <c:v>1.657</c:v>
                </c:pt>
                <c:pt idx="5484">
                  <c:v>1.6240000000000001</c:v>
                </c:pt>
                <c:pt idx="5485">
                  <c:v>1.6060000000000001</c:v>
                </c:pt>
                <c:pt idx="5486">
                  <c:v>1.681</c:v>
                </c:pt>
                <c:pt idx="5487">
                  <c:v>1.667</c:v>
                </c:pt>
                <c:pt idx="5488">
                  <c:v>1.675</c:v>
                </c:pt>
                <c:pt idx="5489">
                  <c:v>1.647</c:v>
                </c:pt>
                <c:pt idx="5490">
                  <c:v>1.698</c:v>
                </c:pt>
                <c:pt idx="5491">
                  <c:v>1.6240000000000001</c:v>
                </c:pt>
                <c:pt idx="5492">
                  <c:v>1.62</c:v>
                </c:pt>
                <c:pt idx="5493">
                  <c:v>1.5860000000000001</c:v>
                </c:pt>
                <c:pt idx="5494">
                  <c:v>1.6060000000000001</c:v>
                </c:pt>
                <c:pt idx="5495">
                  <c:v>1.593</c:v>
                </c:pt>
                <c:pt idx="5496">
                  <c:v>1.56</c:v>
                </c:pt>
                <c:pt idx="5497">
                  <c:v>1.579</c:v>
                </c:pt>
                <c:pt idx="5498">
                  <c:v>1.6</c:v>
                </c:pt>
                <c:pt idx="5499">
                  <c:v>1.581</c:v>
                </c:pt>
                <c:pt idx="5500">
                  <c:v>1.6240000000000001</c:v>
                </c:pt>
                <c:pt idx="5501">
                  <c:v>1.651</c:v>
                </c:pt>
                <c:pt idx="5502">
                  <c:v>1.663</c:v>
                </c:pt>
                <c:pt idx="5503">
                  <c:v>1.5880000000000001</c:v>
                </c:pt>
                <c:pt idx="5504">
                  <c:v>1.58</c:v>
                </c:pt>
                <c:pt idx="5505">
                  <c:v>1.556</c:v>
                </c:pt>
                <c:pt idx="5506">
                  <c:v>1.542</c:v>
                </c:pt>
                <c:pt idx="5507">
                  <c:v>1.5449999999999999</c:v>
                </c:pt>
                <c:pt idx="5508">
                  <c:v>1.528</c:v>
                </c:pt>
                <c:pt idx="5509">
                  <c:v>1.5129999999999999</c:v>
                </c:pt>
                <c:pt idx="5510">
                  <c:v>1.5489999999999999</c:v>
                </c:pt>
                <c:pt idx="5511">
                  <c:v>1.526</c:v>
                </c:pt>
                <c:pt idx="5512">
                  <c:v>1.5209999999999999</c:v>
                </c:pt>
                <c:pt idx="5513">
                  <c:v>1.48</c:v>
                </c:pt>
                <c:pt idx="5514">
                  <c:v>1.4670000000000001</c:v>
                </c:pt>
                <c:pt idx="5515">
                  <c:v>1.46</c:v>
                </c:pt>
                <c:pt idx="5516">
                  <c:v>1.4570000000000001</c:v>
                </c:pt>
                <c:pt idx="5517">
                  <c:v>1.4430000000000001</c:v>
                </c:pt>
                <c:pt idx="5518">
                  <c:v>1.468</c:v>
                </c:pt>
                <c:pt idx="5519">
                  <c:v>1.4550000000000001</c:v>
                </c:pt>
                <c:pt idx="5520">
                  <c:v>1.446</c:v>
                </c:pt>
                <c:pt idx="5521">
                  <c:v>1.456</c:v>
                </c:pt>
                <c:pt idx="5522">
                  <c:v>1.4279999999999999</c:v>
                </c:pt>
                <c:pt idx="5523">
                  <c:v>1.4570000000000001</c:v>
                </c:pt>
                <c:pt idx="5524">
                  <c:v>1.4450000000000001</c:v>
                </c:pt>
                <c:pt idx="5525">
                  <c:v>1.4359999999999999</c:v>
                </c:pt>
                <c:pt idx="5526">
                  <c:v>1.4590000000000001</c:v>
                </c:pt>
                <c:pt idx="5527">
                  <c:v>1.4430000000000001</c:v>
                </c:pt>
                <c:pt idx="5528">
                  <c:v>1.421</c:v>
                </c:pt>
                <c:pt idx="5529">
                  <c:v>1.484</c:v>
                </c:pt>
                <c:pt idx="5530">
                  <c:v>1.488</c:v>
                </c:pt>
                <c:pt idx="5531">
                  <c:v>1.4550000000000001</c:v>
                </c:pt>
                <c:pt idx="5532">
                  <c:v>1.5069999999999999</c:v>
                </c:pt>
                <c:pt idx="5533">
                  <c:v>1.46</c:v>
                </c:pt>
                <c:pt idx="5534">
                  <c:v>1.522</c:v>
                </c:pt>
                <c:pt idx="5535">
                  <c:v>1.498</c:v>
                </c:pt>
                <c:pt idx="5536">
                  <c:v>1.504</c:v>
                </c:pt>
                <c:pt idx="5537">
                  <c:v>1.4990000000000001</c:v>
                </c:pt>
                <c:pt idx="5538">
                  <c:v>1.522</c:v>
                </c:pt>
                <c:pt idx="5539">
                  <c:v>1.466</c:v>
                </c:pt>
                <c:pt idx="5540">
                  <c:v>1.4850000000000001</c:v>
                </c:pt>
                <c:pt idx="5541">
                  <c:v>1.4850000000000001</c:v>
                </c:pt>
                <c:pt idx="5542">
                  <c:v>1.482</c:v>
                </c:pt>
                <c:pt idx="5543">
                  <c:v>1.486</c:v>
                </c:pt>
                <c:pt idx="5544">
                  <c:v>1.482</c:v>
                </c:pt>
                <c:pt idx="5545">
                  <c:v>1.478</c:v>
                </c:pt>
                <c:pt idx="5546">
                  <c:v>1.464</c:v>
                </c:pt>
                <c:pt idx="5547">
                  <c:v>1.4870000000000001</c:v>
                </c:pt>
                <c:pt idx="5548">
                  <c:v>1.4650000000000001</c:v>
                </c:pt>
                <c:pt idx="5549">
                  <c:v>1.502</c:v>
                </c:pt>
                <c:pt idx="5550">
                  <c:v>1.5109999999999999</c:v>
                </c:pt>
                <c:pt idx="5551">
                  <c:v>1.45</c:v>
                </c:pt>
                <c:pt idx="5552">
                  <c:v>1.3819999999999999</c:v>
                </c:pt>
                <c:pt idx="5553">
                  <c:v>1.44</c:v>
                </c:pt>
                <c:pt idx="5554">
                  <c:v>1.387</c:v>
                </c:pt>
                <c:pt idx="5555">
                  <c:v>1.4610000000000001</c:v>
                </c:pt>
                <c:pt idx="5556">
                  <c:v>1.518</c:v>
                </c:pt>
                <c:pt idx="5557">
                  <c:v>1.573</c:v>
                </c:pt>
                <c:pt idx="5558">
                  <c:v>1.5760000000000001</c:v>
                </c:pt>
                <c:pt idx="5559">
                  <c:v>1.581</c:v>
                </c:pt>
                <c:pt idx="5560">
                  <c:v>1.5760000000000001</c:v>
                </c:pt>
                <c:pt idx="5561">
                  <c:v>1.569</c:v>
                </c:pt>
                <c:pt idx="5562">
                  <c:v>1.5820000000000001</c:v>
                </c:pt>
                <c:pt idx="5563">
                  <c:v>1.54</c:v>
                </c:pt>
                <c:pt idx="5564">
                  <c:v>1.5049999999999999</c:v>
                </c:pt>
                <c:pt idx="5565">
                  <c:v>1.496</c:v>
                </c:pt>
                <c:pt idx="5566">
                  <c:v>1.484</c:v>
                </c:pt>
                <c:pt idx="5567">
                  <c:v>1.5249999999999999</c:v>
                </c:pt>
                <c:pt idx="5568">
                  <c:v>1.502</c:v>
                </c:pt>
                <c:pt idx="5569">
                  <c:v>1.4930000000000001</c:v>
                </c:pt>
                <c:pt idx="5570">
                  <c:v>1.4730000000000001</c:v>
                </c:pt>
                <c:pt idx="5571">
                  <c:v>1.512</c:v>
                </c:pt>
                <c:pt idx="5572">
                  <c:v>1.532</c:v>
                </c:pt>
                <c:pt idx="5573">
                  <c:v>1.5</c:v>
                </c:pt>
                <c:pt idx="5574">
                  <c:v>1.5149999999999999</c:v>
                </c:pt>
                <c:pt idx="5575">
                  <c:v>1.532</c:v>
                </c:pt>
                <c:pt idx="5576">
                  <c:v>1.4970000000000001</c:v>
                </c:pt>
                <c:pt idx="5577">
                  <c:v>1.512</c:v>
                </c:pt>
                <c:pt idx="5578">
                  <c:v>1.504</c:v>
                </c:pt>
                <c:pt idx="5579">
                  <c:v>1.5</c:v>
                </c:pt>
                <c:pt idx="5580">
                  <c:v>1.492</c:v>
                </c:pt>
                <c:pt idx="5581">
                  <c:v>1.496</c:v>
                </c:pt>
                <c:pt idx="5582">
                  <c:v>1.482</c:v>
                </c:pt>
                <c:pt idx="5583">
                  <c:v>1.454</c:v>
                </c:pt>
                <c:pt idx="5584">
                  <c:v>1.411</c:v>
                </c:pt>
                <c:pt idx="5585">
                  <c:v>1.427</c:v>
                </c:pt>
                <c:pt idx="5586">
                  <c:v>1.4039999999999999</c:v>
                </c:pt>
                <c:pt idx="5587">
                  <c:v>1.3979999999999999</c:v>
                </c:pt>
                <c:pt idx="5588">
                  <c:v>1.419</c:v>
                </c:pt>
                <c:pt idx="5589">
                  <c:v>1.4279999999999999</c:v>
                </c:pt>
                <c:pt idx="5590">
                  <c:v>1.369</c:v>
                </c:pt>
                <c:pt idx="5591">
                  <c:v>1.379</c:v>
                </c:pt>
                <c:pt idx="5592">
                  <c:v>1.37</c:v>
                </c:pt>
                <c:pt idx="5593">
                  <c:v>1.367</c:v>
                </c:pt>
                <c:pt idx="5594">
                  <c:v>1.391</c:v>
                </c:pt>
                <c:pt idx="5595">
                  <c:v>1.393</c:v>
                </c:pt>
                <c:pt idx="5596">
                  <c:v>1.41</c:v>
                </c:pt>
                <c:pt idx="5597">
                  <c:v>1.4139999999999999</c:v>
                </c:pt>
                <c:pt idx="5598">
                  <c:v>1.3859999999999999</c:v>
                </c:pt>
                <c:pt idx="5599">
                  <c:v>1.3759999999999999</c:v>
                </c:pt>
                <c:pt idx="5600">
                  <c:v>1.3680000000000001</c:v>
                </c:pt>
                <c:pt idx="5601">
                  <c:v>1.2969999999999999</c:v>
                </c:pt>
                <c:pt idx="5602">
                  <c:v>1.2669999999999999</c:v>
                </c:pt>
                <c:pt idx="5603">
                  <c:v>1.2350000000000001</c:v>
                </c:pt>
                <c:pt idx="5604">
                  <c:v>1.2230000000000001</c:v>
                </c:pt>
                <c:pt idx="5605">
                  <c:v>1.216</c:v>
                </c:pt>
                <c:pt idx="5606">
                  <c:v>1.222</c:v>
                </c:pt>
                <c:pt idx="5607">
                  <c:v>1.2130000000000001</c:v>
                </c:pt>
                <c:pt idx="5608">
                  <c:v>1.212</c:v>
                </c:pt>
                <c:pt idx="5609">
                  <c:v>1.177</c:v>
                </c:pt>
                <c:pt idx="5610">
                  <c:v>1.212</c:v>
                </c:pt>
                <c:pt idx="5611">
                  <c:v>1.264</c:v>
                </c:pt>
                <c:pt idx="5612">
                  <c:v>1.2629999999999999</c:v>
                </c:pt>
                <c:pt idx="5613">
                  <c:v>1.306</c:v>
                </c:pt>
                <c:pt idx="5614">
                  <c:v>1.2929999999999999</c:v>
                </c:pt>
                <c:pt idx="5615">
                  <c:v>1.252</c:v>
                </c:pt>
                <c:pt idx="5616">
                  <c:v>1.2709999999999999</c:v>
                </c:pt>
                <c:pt idx="5617">
                  <c:v>1.2210000000000001</c:v>
                </c:pt>
                <c:pt idx="5618">
                  <c:v>1.232</c:v>
                </c:pt>
                <c:pt idx="5619">
                  <c:v>1.2589999999999999</c:v>
                </c:pt>
                <c:pt idx="5620">
                  <c:v>1.23</c:v>
                </c:pt>
                <c:pt idx="5621">
                  <c:v>1.2390000000000001</c:v>
                </c:pt>
                <c:pt idx="5622">
                  <c:v>1.246</c:v>
                </c:pt>
                <c:pt idx="5623">
                  <c:v>1.2470000000000001</c:v>
                </c:pt>
                <c:pt idx="5624">
                  <c:v>1.24</c:v>
                </c:pt>
                <c:pt idx="5625">
                  <c:v>1.2809999999999999</c:v>
                </c:pt>
                <c:pt idx="5626">
                  <c:v>1.2709999999999999</c:v>
                </c:pt>
                <c:pt idx="5627">
                  <c:v>1.2809999999999999</c:v>
                </c:pt>
                <c:pt idx="5628">
                  <c:v>1.3029999999999999</c:v>
                </c:pt>
                <c:pt idx="5629">
                  <c:v>1.304</c:v>
                </c:pt>
                <c:pt idx="5630">
                  <c:v>1.3089999999999999</c:v>
                </c:pt>
                <c:pt idx="5631">
                  <c:v>1.359</c:v>
                </c:pt>
                <c:pt idx="5632">
                  <c:v>1.345</c:v>
                </c:pt>
                <c:pt idx="5633">
                  <c:v>1.345</c:v>
                </c:pt>
                <c:pt idx="5634">
                  <c:v>1.3220000000000001</c:v>
                </c:pt>
                <c:pt idx="5635">
                  <c:v>1.319</c:v>
                </c:pt>
                <c:pt idx="5636">
                  <c:v>1.274</c:v>
                </c:pt>
                <c:pt idx="5637">
                  <c:v>1.276</c:v>
                </c:pt>
                <c:pt idx="5638">
                  <c:v>1.31</c:v>
                </c:pt>
                <c:pt idx="5639">
                  <c:v>1.3029999999999999</c:v>
                </c:pt>
                <c:pt idx="5640">
                  <c:v>1.2769999999999999</c:v>
                </c:pt>
                <c:pt idx="5641">
                  <c:v>1.2849999999999999</c:v>
                </c:pt>
                <c:pt idx="5642">
                  <c:v>1.3009999999999999</c:v>
                </c:pt>
                <c:pt idx="5643">
                  <c:v>1.296</c:v>
                </c:pt>
                <c:pt idx="5644">
                  <c:v>1.2909999999999999</c:v>
                </c:pt>
                <c:pt idx="5645">
                  <c:v>1.3240000000000001</c:v>
                </c:pt>
                <c:pt idx="5646">
                  <c:v>1.3</c:v>
                </c:pt>
                <c:pt idx="5647">
                  <c:v>1.2949999999999999</c:v>
                </c:pt>
                <c:pt idx="5648">
                  <c:v>1.32</c:v>
                </c:pt>
                <c:pt idx="5649">
                  <c:v>1.2929999999999999</c:v>
                </c:pt>
                <c:pt idx="5650">
                  <c:v>1.2929999999999999</c:v>
                </c:pt>
                <c:pt idx="5651">
                  <c:v>1.306</c:v>
                </c:pt>
                <c:pt idx="5652">
                  <c:v>1.2889999999999999</c:v>
                </c:pt>
                <c:pt idx="5653">
                  <c:v>1.294</c:v>
                </c:pt>
                <c:pt idx="5654">
                  <c:v>1.2989999999999999</c:v>
                </c:pt>
                <c:pt idx="5655">
                  <c:v>1.3080000000000001</c:v>
                </c:pt>
                <c:pt idx="5656">
                  <c:v>1.3080000000000001</c:v>
                </c:pt>
                <c:pt idx="5657">
                  <c:v>1.3120000000000001</c:v>
                </c:pt>
                <c:pt idx="5658">
                  <c:v>1.2949999999999999</c:v>
                </c:pt>
                <c:pt idx="5659">
                  <c:v>1.3</c:v>
                </c:pt>
                <c:pt idx="5660">
                  <c:v>1.3</c:v>
                </c:pt>
                <c:pt idx="5661">
                  <c:v>1.2629999999999999</c:v>
                </c:pt>
                <c:pt idx="5662">
                  <c:v>1.2629999999999999</c:v>
                </c:pt>
                <c:pt idx="5663">
                  <c:v>1.264</c:v>
                </c:pt>
                <c:pt idx="5664">
                  <c:v>1.286</c:v>
                </c:pt>
                <c:pt idx="5665">
                  <c:v>1.3149999999999999</c:v>
                </c:pt>
                <c:pt idx="5666">
                  <c:v>1.323</c:v>
                </c:pt>
                <c:pt idx="5667">
                  <c:v>1.329</c:v>
                </c:pt>
                <c:pt idx="5668">
                  <c:v>1.3420000000000001</c:v>
                </c:pt>
                <c:pt idx="5669">
                  <c:v>1.34</c:v>
                </c:pt>
                <c:pt idx="5670">
                  <c:v>1.367</c:v>
                </c:pt>
                <c:pt idx="5671">
                  <c:v>1.411</c:v>
                </c:pt>
                <c:pt idx="5672">
                  <c:v>1.448</c:v>
                </c:pt>
                <c:pt idx="5673">
                  <c:v>1.4259999999999999</c:v>
                </c:pt>
                <c:pt idx="5674">
                  <c:v>1.448</c:v>
                </c:pt>
                <c:pt idx="5675">
                  <c:v>1.4670000000000001</c:v>
                </c:pt>
                <c:pt idx="5676">
                  <c:v>1.446</c:v>
                </c:pt>
                <c:pt idx="5677">
                  <c:v>1.4470000000000001</c:v>
                </c:pt>
                <c:pt idx="5678">
                  <c:v>1.456</c:v>
                </c:pt>
                <c:pt idx="5679">
                  <c:v>1.429</c:v>
                </c:pt>
                <c:pt idx="5680">
                  <c:v>1.448</c:v>
                </c:pt>
                <c:pt idx="5681">
                  <c:v>1.4419999999999999</c:v>
                </c:pt>
                <c:pt idx="5682">
                  <c:v>1.4630000000000001</c:v>
                </c:pt>
                <c:pt idx="5683">
                  <c:v>1.4510000000000001</c:v>
                </c:pt>
                <c:pt idx="5684">
                  <c:v>1.43</c:v>
                </c:pt>
                <c:pt idx="5685">
                  <c:v>1.4259999999999999</c:v>
                </c:pt>
                <c:pt idx="5686">
                  <c:v>1.4259999999999999</c:v>
                </c:pt>
                <c:pt idx="5687">
                  <c:v>1.4510000000000001</c:v>
                </c:pt>
                <c:pt idx="5688">
                  <c:v>1.41</c:v>
                </c:pt>
                <c:pt idx="5689">
                  <c:v>1.4219999999999999</c:v>
                </c:pt>
                <c:pt idx="5690">
                  <c:v>1.3979999999999999</c:v>
                </c:pt>
                <c:pt idx="5691">
                  <c:v>1.4139999999999999</c:v>
                </c:pt>
                <c:pt idx="5692">
                  <c:v>1.446</c:v>
                </c:pt>
                <c:pt idx="5693">
                  <c:v>1.456</c:v>
                </c:pt>
                <c:pt idx="5694">
                  <c:v>1.45</c:v>
                </c:pt>
                <c:pt idx="5695">
                  <c:v>1.4650000000000001</c:v>
                </c:pt>
                <c:pt idx="5696">
                  <c:v>1.444</c:v>
                </c:pt>
                <c:pt idx="5697">
                  <c:v>1.4430000000000001</c:v>
                </c:pt>
                <c:pt idx="5698">
                  <c:v>1.421</c:v>
                </c:pt>
                <c:pt idx="5699">
                  <c:v>1.4370000000000001</c:v>
                </c:pt>
                <c:pt idx="5700">
                  <c:v>1.4410000000000001</c:v>
                </c:pt>
                <c:pt idx="5701">
                  <c:v>1.4450000000000001</c:v>
                </c:pt>
                <c:pt idx="5702">
                  <c:v>1.448</c:v>
                </c:pt>
                <c:pt idx="5703">
                  <c:v>1.4630000000000001</c:v>
                </c:pt>
                <c:pt idx="5704">
                  <c:v>1.4590000000000001</c:v>
                </c:pt>
                <c:pt idx="5705">
                  <c:v>1.484</c:v>
                </c:pt>
                <c:pt idx="5706">
                  <c:v>1.492</c:v>
                </c:pt>
                <c:pt idx="5707">
                  <c:v>1.496</c:v>
                </c:pt>
                <c:pt idx="5708">
                  <c:v>1.4990000000000001</c:v>
                </c:pt>
                <c:pt idx="5709">
                  <c:v>1.5289999999999999</c:v>
                </c:pt>
                <c:pt idx="5710">
                  <c:v>1.538</c:v>
                </c:pt>
                <c:pt idx="5711">
                  <c:v>1.496</c:v>
                </c:pt>
                <c:pt idx="5712">
                  <c:v>1.4870000000000001</c:v>
                </c:pt>
                <c:pt idx="5713">
                  <c:v>1.508</c:v>
                </c:pt>
                <c:pt idx="5714">
                  <c:v>1.5209999999999999</c:v>
                </c:pt>
                <c:pt idx="5715">
                  <c:v>1.5309999999999999</c:v>
                </c:pt>
                <c:pt idx="5716">
                  <c:v>1.5489999999999999</c:v>
                </c:pt>
                <c:pt idx="5717">
                  <c:v>1.5089999999999999</c:v>
                </c:pt>
                <c:pt idx="5718">
                  <c:v>1.504</c:v>
                </c:pt>
                <c:pt idx="5719">
                  <c:v>1.462</c:v>
                </c:pt>
                <c:pt idx="5720">
                  <c:v>1.4630000000000001</c:v>
                </c:pt>
                <c:pt idx="5721">
                  <c:v>1.454</c:v>
                </c:pt>
                <c:pt idx="5722">
                  <c:v>1.4450000000000001</c:v>
                </c:pt>
                <c:pt idx="5723">
                  <c:v>1.4590000000000001</c:v>
                </c:pt>
                <c:pt idx="5724">
                  <c:v>1.413</c:v>
                </c:pt>
                <c:pt idx="5725">
                  <c:v>1.3859999999999999</c:v>
                </c:pt>
                <c:pt idx="5726">
                  <c:v>1.39</c:v>
                </c:pt>
                <c:pt idx="5727">
                  <c:v>1.403</c:v>
                </c:pt>
                <c:pt idx="5728">
                  <c:v>1.3939999999999999</c:v>
                </c:pt>
                <c:pt idx="5729">
                  <c:v>1.3620000000000001</c:v>
                </c:pt>
                <c:pt idx="5730">
                  <c:v>1.3520000000000001</c:v>
                </c:pt>
                <c:pt idx="5731">
                  <c:v>1.3620000000000001</c:v>
                </c:pt>
                <c:pt idx="5732">
                  <c:v>1.329</c:v>
                </c:pt>
                <c:pt idx="5733">
                  <c:v>1.3109999999999999</c:v>
                </c:pt>
                <c:pt idx="5734">
                  <c:v>1.3149999999999999</c:v>
                </c:pt>
                <c:pt idx="5735">
                  <c:v>1.296</c:v>
                </c:pt>
                <c:pt idx="5736">
                  <c:v>1.302</c:v>
                </c:pt>
                <c:pt idx="5737">
                  <c:v>1.3069999999999999</c:v>
                </c:pt>
                <c:pt idx="5738">
                  <c:v>1.3109999999999999</c:v>
                </c:pt>
                <c:pt idx="5739">
                  <c:v>1.3460000000000001</c:v>
                </c:pt>
                <c:pt idx="5740">
                  <c:v>1.3420000000000001</c:v>
                </c:pt>
                <c:pt idx="5741">
                  <c:v>1.347</c:v>
                </c:pt>
                <c:pt idx="5742">
                  <c:v>1.329</c:v>
                </c:pt>
                <c:pt idx="5743">
                  <c:v>1.373</c:v>
                </c:pt>
                <c:pt idx="5744">
                  <c:v>1.391</c:v>
                </c:pt>
                <c:pt idx="5745">
                  <c:v>1.3919999999999999</c:v>
                </c:pt>
                <c:pt idx="5746">
                  <c:v>1.383</c:v>
                </c:pt>
                <c:pt idx="5747">
                  <c:v>1.3979999999999999</c:v>
                </c:pt>
                <c:pt idx="5748">
                  <c:v>1.397</c:v>
                </c:pt>
                <c:pt idx="5749">
                  <c:v>1.3819999999999999</c:v>
                </c:pt>
                <c:pt idx="5750">
                  <c:v>1.3979999999999999</c:v>
                </c:pt>
                <c:pt idx="5751">
                  <c:v>1.421</c:v>
                </c:pt>
                <c:pt idx="5752">
                  <c:v>1.444</c:v>
                </c:pt>
                <c:pt idx="5753">
                  <c:v>1.46</c:v>
                </c:pt>
                <c:pt idx="5754">
                  <c:v>1.4410000000000001</c:v>
                </c:pt>
                <c:pt idx="5755">
                  <c:v>1.4470000000000001</c:v>
                </c:pt>
                <c:pt idx="5756">
                  <c:v>1.4419999999999999</c:v>
                </c:pt>
                <c:pt idx="5757">
                  <c:v>1.466</c:v>
                </c:pt>
                <c:pt idx="5758">
                  <c:v>1.4570000000000001</c:v>
                </c:pt>
                <c:pt idx="5759">
                  <c:v>1.43</c:v>
                </c:pt>
                <c:pt idx="5760">
                  <c:v>1.419</c:v>
                </c:pt>
                <c:pt idx="5761">
                  <c:v>1.3919999999999999</c:v>
                </c:pt>
                <c:pt idx="5762">
                  <c:v>1.3640000000000001</c:v>
                </c:pt>
                <c:pt idx="5763">
                  <c:v>1.3620000000000001</c:v>
                </c:pt>
                <c:pt idx="5764">
                  <c:v>1.3640000000000001</c:v>
                </c:pt>
                <c:pt idx="5765">
                  <c:v>1.365</c:v>
                </c:pt>
                <c:pt idx="5766">
                  <c:v>1.331</c:v>
                </c:pt>
                <c:pt idx="5767">
                  <c:v>1.3440000000000001</c:v>
                </c:pt>
                <c:pt idx="5768">
                  <c:v>1.345</c:v>
                </c:pt>
                <c:pt idx="5769">
                  <c:v>1.331</c:v>
                </c:pt>
                <c:pt idx="5770">
                  <c:v>1.3220000000000001</c:v>
                </c:pt>
                <c:pt idx="5771">
                  <c:v>1.3320000000000001</c:v>
                </c:pt>
                <c:pt idx="5772">
                  <c:v>1.33</c:v>
                </c:pt>
                <c:pt idx="5773">
                  <c:v>1.323</c:v>
                </c:pt>
                <c:pt idx="5774">
                  <c:v>1.3029999999999999</c:v>
                </c:pt>
                <c:pt idx="5775">
                  <c:v>1.3</c:v>
                </c:pt>
                <c:pt idx="5776">
                  <c:v>1.319</c:v>
                </c:pt>
                <c:pt idx="5777">
                  <c:v>1.353</c:v>
                </c:pt>
                <c:pt idx="5778">
                  <c:v>1.3260000000000001</c:v>
                </c:pt>
                <c:pt idx="5779">
                  <c:v>1.323</c:v>
                </c:pt>
                <c:pt idx="5780">
                  <c:v>1.321</c:v>
                </c:pt>
                <c:pt idx="5781">
                  <c:v>1.302</c:v>
                </c:pt>
                <c:pt idx="5782">
                  <c:v>1.294</c:v>
                </c:pt>
                <c:pt idx="5783">
                  <c:v>1.3129999999999999</c:v>
                </c:pt>
                <c:pt idx="5784">
                  <c:v>1.323</c:v>
                </c:pt>
                <c:pt idx="5785">
                  <c:v>1.343</c:v>
                </c:pt>
                <c:pt idx="5786">
                  <c:v>1.341</c:v>
                </c:pt>
                <c:pt idx="5787">
                  <c:v>1.3240000000000001</c:v>
                </c:pt>
                <c:pt idx="5788">
                  <c:v>1.3160000000000001</c:v>
                </c:pt>
                <c:pt idx="5789">
                  <c:v>1.2889999999999999</c:v>
                </c:pt>
                <c:pt idx="5790">
                  <c:v>1.2889999999999999</c:v>
                </c:pt>
                <c:pt idx="5791">
                  <c:v>1.3</c:v>
                </c:pt>
                <c:pt idx="5792">
                  <c:v>1.3</c:v>
                </c:pt>
                <c:pt idx="5793">
                  <c:v>1.2629999999999999</c:v>
                </c:pt>
                <c:pt idx="5794">
                  <c:v>1.2729999999999999</c:v>
                </c:pt>
                <c:pt idx="5795">
                  <c:v>1.254</c:v>
                </c:pt>
                <c:pt idx="5796">
                  <c:v>1.268</c:v>
                </c:pt>
                <c:pt idx="5797">
                  <c:v>1.268</c:v>
                </c:pt>
                <c:pt idx="5798">
                  <c:v>1.288</c:v>
                </c:pt>
                <c:pt idx="5799">
                  <c:v>1.3029999999999999</c:v>
                </c:pt>
                <c:pt idx="5800">
                  <c:v>1.3029999999999999</c:v>
                </c:pt>
                <c:pt idx="5801">
                  <c:v>1.3180000000000001</c:v>
                </c:pt>
                <c:pt idx="5802">
                  <c:v>1.333</c:v>
                </c:pt>
                <c:pt idx="5803">
                  <c:v>1.3440000000000001</c:v>
                </c:pt>
                <c:pt idx="5804">
                  <c:v>1.3580000000000001</c:v>
                </c:pt>
                <c:pt idx="5805">
                  <c:v>1.3540000000000001</c:v>
                </c:pt>
                <c:pt idx="5806">
                  <c:v>1.3680000000000001</c:v>
                </c:pt>
                <c:pt idx="5807">
                  <c:v>1.3680000000000001</c:v>
                </c:pt>
                <c:pt idx="5808">
                  <c:v>1.401</c:v>
                </c:pt>
                <c:pt idx="5809">
                  <c:v>1.4059999999999999</c:v>
                </c:pt>
                <c:pt idx="5810">
                  <c:v>1.425</c:v>
                </c:pt>
                <c:pt idx="5811">
                  <c:v>1.411</c:v>
                </c:pt>
                <c:pt idx="5812">
                  <c:v>1.411</c:v>
                </c:pt>
                <c:pt idx="5813">
                  <c:v>1.3839999999999999</c:v>
                </c:pt>
                <c:pt idx="5814">
                  <c:v>1.409</c:v>
                </c:pt>
                <c:pt idx="5815">
                  <c:v>1.446</c:v>
                </c:pt>
                <c:pt idx="5816">
                  <c:v>1.45</c:v>
                </c:pt>
                <c:pt idx="5817">
                  <c:v>1.474</c:v>
                </c:pt>
                <c:pt idx="5818">
                  <c:v>1.472</c:v>
                </c:pt>
                <c:pt idx="5819">
                  <c:v>1.4379999999999999</c:v>
                </c:pt>
                <c:pt idx="5820">
                  <c:v>1.3879999999999999</c:v>
                </c:pt>
                <c:pt idx="5821">
                  <c:v>1.355</c:v>
                </c:pt>
                <c:pt idx="5822">
                  <c:v>1.351</c:v>
                </c:pt>
                <c:pt idx="5823">
                  <c:v>1.3240000000000001</c:v>
                </c:pt>
                <c:pt idx="5824">
                  <c:v>1.319</c:v>
                </c:pt>
                <c:pt idx="5825">
                  <c:v>1.319</c:v>
                </c:pt>
                <c:pt idx="5826">
                  <c:v>1.3260000000000001</c:v>
                </c:pt>
                <c:pt idx="5827">
                  <c:v>1.3169999999999999</c:v>
                </c:pt>
                <c:pt idx="5828">
                  <c:v>1.3220000000000001</c:v>
                </c:pt>
                <c:pt idx="5829">
                  <c:v>1.3089999999999999</c:v>
                </c:pt>
                <c:pt idx="5830">
                  <c:v>1.2769999999999999</c:v>
                </c:pt>
                <c:pt idx="5831">
                  <c:v>1.29</c:v>
                </c:pt>
                <c:pt idx="5832">
                  <c:v>1.2230000000000001</c:v>
                </c:pt>
                <c:pt idx="5833">
                  <c:v>1.242</c:v>
                </c:pt>
                <c:pt idx="5834">
                  <c:v>1.258</c:v>
                </c:pt>
                <c:pt idx="5835">
                  <c:v>1.2809999999999999</c:v>
                </c:pt>
                <c:pt idx="5836">
                  <c:v>1.2789999999999999</c:v>
                </c:pt>
                <c:pt idx="5837">
                  <c:v>1.264</c:v>
                </c:pt>
                <c:pt idx="5838">
                  <c:v>1.236</c:v>
                </c:pt>
                <c:pt idx="5839">
                  <c:v>1.242</c:v>
                </c:pt>
                <c:pt idx="5840">
                  <c:v>1.278</c:v>
                </c:pt>
                <c:pt idx="5841">
                  <c:v>1.298</c:v>
                </c:pt>
                <c:pt idx="5842">
                  <c:v>1.28</c:v>
                </c:pt>
                <c:pt idx="5843">
                  <c:v>1.2569999999999999</c:v>
                </c:pt>
                <c:pt idx="5844">
                  <c:v>1.248</c:v>
                </c:pt>
                <c:pt idx="5845">
                  <c:v>1.23</c:v>
                </c:pt>
                <c:pt idx="5846">
                  <c:v>1.2190000000000001</c:v>
                </c:pt>
                <c:pt idx="5847">
                  <c:v>1.252</c:v>
                </c:pt>
                <c:pt idx="5848">
                  <c:v>1.264</c:v>
                </c:pt>
                <c:pt idx="5849">
                  <c:v>1.274</c:v>
                </c:pt>
                <c:pt idx="5850">
                  <c:v>1.3029999999999999</c:v>
                </c:pt>
                <c:pt idx="5851">
                  <c:v>1.2989999999999999</c:v>
                </c:pt>
                <c:pt idx="5852">
                  <c:v>1.2889999999999999</c:v>
                </c:pt>
                <c:pt idx="5853">
                  <c:v>1.3220000000000001</c:v>
                </c:pt>
                <c:pt idx="5854">
                  <c:v>1.329</c:v>
                </c:pt>
                <c:pt idx="5855">
                  <c:v>1.337</c:v>
                </c:pt>
                <c:pt idx="5856">
                  <c:v>1.345</c:v>
                </c:pt>
                <c:pt idx="5857">
                  <c:v>1.359</c:v>
                </c:pt>
                <c:pt idx="5858">
                  <c:v>1.355</c:v>
                </c:pt>
                <c:pt idx="5859">
                  <c:v>1.333</c:v>
                </c:pt>
                <c:pt idx="5860">
                  <c:v>1.339</c:v>
                </c:pt>
                <c:pt idx="5861">
                  <c:v>1.329</c:v>
                </c:pt>
                <c:pt idx="5862">
                  <c:v>1.3260000000000001</c:v>
                </c:pt>
                <c:pt idx="5863">
                  <c:v>1.3360000000000001</c:v>
                </c:pt>
                <c:pt idx="5864">
                  <c:v>1.341</c:v>
                </c:pt>
                <c:pt idx="5865">
                  <c:v>1.349</c:v>
                </c:pt>
                <c:pt idx="5866">
                  <c:v>1.331</c:v>
                </c:pt>
                <c:pt idx="5867">
                  <c:v>1.3460000000000001</c:v>
                </c:pt>
                <c:pt idx="5868">
                  <c:v>1.3280000000000001</c:v>
                </c:pt>
                <c:pt idx="5869">
                  <c:v>1.319</c:v>
                </c:pt>
                <c:pt idx="5870">
                  <c:v>1.323</c:v>
                </c:pt>
                <c:pt idx="5871">
                  <c:v>1.33</c:v>
                </c:pt>
                <c:pt idx="5872">
                  <c:v>1.3440000000000001</c:v>
                </c:pt>
                <c:pt idx="5873">
                  <c:v>1.36</c:v>
                </c:pt>
                <c:pt idx="5874">
                  <c:v>1.3680000000000001</c:v>
                </c:pt>
                <c:pt idx="5875">
                  <c:v>1.3859999999999999</c:v>
                </c:pt>
                <c:pt idx="5876">
                  <c:v>1.3759999999999999</c:v>
                </c:pt>
                <c:pt idx="5877">
                  <c:v>1.3680000000000001</c:v>
                </c:pt>
                <c:pt idx="5878">
                  <c:v>1.353</c:v>
                </c:pt>
                <c:pt idx="5879">
                  <c:v>1.3420000000000001</c:v>
                </c:pt>
                <c:pt idx="5880">
                  <c:v>1.3420000000000001</c:v>
                </c:pt>
                <c:pt idx="5881">
                  <c:v>1.339</c:v>
                </c:pt>
                <c:pt idx="5882">
                  <c:v>1.341</c:v>
                </c:pt>
                <c:pt idx="5883">
                  <c:v>1.341</c:v>
                </c:pt>
                <c:pt idx="5884">
                  <c:v>1.337</c:v>
                </c:pt>
                <c:pt idx="5885">
                  <c:v>1.351</c:v>
                </c:pt>
                <c:pt idx="5886">
                  <c:v>1.361</c:v>
                </c:pt>
                <c:pt idx="5887">
                  <c:v>1.351</c:v>
                </c:pt>
                <c:pt idx="5888">
                  <c:v>1.341</c:v>
                </c:pt>
                <c:pt idx="5889">
                  <c:v>1.3180000000000001</c:v>
                </c:pt>
                <c:pt idx="5890">
                  <c:v>1.3180000000000001</c:v>
                </c:pt>
                <c:pt idx="5891">
                  <c:v>1.3280000000000001</c:v>
                </c:pt>
                <c:pt idx="5892">
                  <c:v>1.327</c:v>
                </c:pt>
                <c:pt idx="5893">
                  <c:v>1.3280000000000001</c:v>
                </c:pt>
                <c:pt idx="5894">
                  <c:v>1.3240000000000001</c:v>
                </c:pt>
                <c:pt idx="5895">
                  <c:v>1.3049999999999999</c:v>
                </c:pt>
                <c:pt idx="5896">
                  <c:v>1.3160000000000001</c:v>
                </c:pt>
                <c:pt idx="5897">
                  <c:v>1.302</c:v>
                </c:pt>
                <c:pt idx="5898">
                  <c:v>1.3029999999999999</c:v>
                </c:pt>
                <c:pt idx="5899">
                  <c:v>1.3169999999999999</c:v>
                </c:pt>
                <c:pt idx="5900">
                  <c:v>1.341</c:v>
                </c:pt>
                <c:pt idx="5901">
                  <c:v>1.343</c:v>
                </c:pt>
                <c:pt idx="5902">
                  <c:v>1.343</c:v>
                </c:pt>
                <c:pt idx="5903">
                  <c:v>1.3480000000000001</c:v>
                </c:pt>
                <c:pt idx="5904">
                  <c:v>1.367</c:v>
                </c:pt>
                <c:pt idx="5905">
                  <c:v>1.3640000000000001</c:v>
                </c:pt>
                <c:pt idx="5906">
                  <c:v>1.349</c:v>
                </c:pt>
                <c:pt idx="5907">
                  <c:v>1.34</c:v>
                </c:pt>
                <c:pt idx="5908">
                  <c:v>1.363</c:v>
                </c:pt>
                <c:pt idx="5909">
                  <c:v>1.3779999999999999</c:v>
                </c:pt>
                <c:pt idx="5910">
                  <c:v>1.4019999999999999</c:v>
                </c:pt>
                <c:pt idx="5911">
                  <c:v>1.395</c:v>
                </c:pt>
                <c:pt idx="5912">
                  <c:v>1.395</c:v>
                </c:pt>
                <c:pt idx="5913">
                  <c:v>1.36</c:v>
                </c:pt>
                <c:pt idx="5914">
                  <c:v>1.36</c:v>
                </c:pt>
                <c:pt idx="5915">
                  <c:v>1.387</c:v>
                </c:pt>
                <c:pt idx="5916">
                  <c:v>1.4019999999999999</c:v>
                </c:pt>
                <c:pt idx="5917">
                  <c:v>1.4019999999999999</c:v>
                </c:pt>
                <c:pt idx="5918">
                  <c:v>1.3879999999999999</c:v>
                </c:pt>
                <c:pt idx="5919">
                  <c:v>1.389</c:v>
                </c:pt>
                <c:pt idx="5920">
                  <c:v>1.4039999999999999</c:v>
                </c:pt>
                <c:pt idx="5921">
                  <c:v>1.387</c:v>
                </c:pt>
                <c:pt idx="5922">
                  <c:v>1.377</c:v>
                </c:pt>
                <c:pt idx="5923">
                  <c:v>1.373</c:v>
                </c:pt>
                <c:pt idx="5924">
                  <c:v>1.355</c:v>
                </c:pt>
                <c:pt idx="5925">
                  <c:v>1.3280000000000001</c:v>
                </c:pt>
                <c:pt idx="5926">
                  <c:v>1.337</c:v>
                </c:pt>
                <c:pt idx="5927">
                  <c:v>1.347</c:v>
                </c:pt>
                <c:pt idx="5928">
                  <c:v>1.329</c:v>
                </c:pt>
                <c:pt idx="5929">
                  <c:v>1.329</c:v>
                </c:pt>
                <c:pt idx="5930">
                  <c:v>1.3380000000000001</c:v>
                </c:pt>
                <c:pt idx="5931">
                  <c:v>1.3240000000000001</c:v>
                </c:pt>
                <c:pt idx="5932">
                  <c:v>1.3</c:v>
                </c:pt>
                <c:pt idx="5933">
                  <c:v>1.3009999999999999</c:v>
                </c:pt>
                <c:pt idx="5934">
                  <c:v>1.2929999999999999</c:v>
                </c:pt>
                <c:pt idx="5935">
                  <c:v>1.298</c:v>
                </c:pt>
                <c:pt idx="5936">
                  <c:v>1.327</c:v>
                </c:pt>
                <c:pt idx="5937">
                  <c:v>1.3320000000000001</c:v>
                </c:pt>
                <c:pt idx="5938">
                  <c:v>1.3169999999999999</c:v>
                </c:pt>
                <c:pt idx="5939">
                  <c:v>1.325</c:v>
                </c:pt>
                <c:pt idx="5940">
                  <c:v>1.3160000000000001</c:v>
                </c:pt>
                <c:pt idx="5941">
                  <c:v>1.3029999999999999</c:v>
                </c:pt>
                <c:pt idx="5942">
                  <c:v>1.3169999999999999</c:v>
                </c:pt>
                <c:pt idx="5943">
                  <c:v>1.3080000000000001</c:v>
                </c:pt>
                <c:pt idx="5944">
                  <c:v>1.2809999999999999</c:v>
                </c:pt>
                <c:pt idx="5945">
                  <c:v>1.262</c:v>
                </c:pt>
                <c:pt idx="5946">
                  <c:v>1.2769999999999999</c:v>
                </c:pt>
                <c:pt idx="5947">
                  <c:v>1.244</c:v>
                </c:pt>
                <c:pt idx="5948">
                  <c:v>1.234</c:v>
                </c:pt>
                <c:pt idx="5949">
                  <c:v>1.272</c:v>
                </c:pt>
                <c:pt idx="5950">
                  <c:v>1.278</c:v>
                </c:pt>
                <c:pt idx="5951">
                  <c:v>1.284</c:v>
                </c:pt>
                <c:pt idx="5952">
                  <c:v>1.28</c:v>
                </c:pt>
                <c:pt idx="5953">
                  <c:v>1.2609999999999999</c:v>
                </c:pt>
                <c:pt idx="5954">
                  <c:v>1.2709999999999999</c:v>
                </c:pt>
                <c:pt idx="5955">
                  <c:v>1.262</c:v>
                </c:pt>
                <c:pt idx="5956">
                  <c:v>1.22</c:v>
                </c:pt>
                <c:pt idx="5957">
                  <c:v>1.2290000000000001</c:v>
                </c:pt>
                <c:pt idx="5958">
                  <c:v>1.2030000000000001</c:v>
                </c:pt>
                <c:pt idx="5959">
                  <c:v>1.202</c:v>
                </c:pt>
                <c:pt idx="5960">
                  <c:v>1.2290000000000001</c:v>
                </c:pt>
                <c:pt idx="5961">
                  <c:v>1.2310000000000001</c:v>
                </c:pt>
                <c:pt idx="5962">
                  <c:v>1.228</c:v>
                </c:pt>
                <c:pt idx="5963">
                  <c:v>1.238</c:v>
                </c:pt>
                <c:pt idx="5964">
                  <c:v>1.224</c:v>
                </c:pt>
                <c:pt idx="5965">
                  <c:v>1.2010000000000001</c:v>
                </c:pt>
                <c:pt idx="5966">
                  <c:v>1.22</c:v>
                </c:pt>
                <c:pt idx="5967">
                  <c:v>1.1919999999999999</c:v>
                </c:pt>
                <c:pt idx="5968">
                  <c:v>1.1739999999999999</c:v>
                </c:pt>
                <c:pt idx="5969">
                  <c:v>1.1499999999999999</c:v>
                </c:pt>
                <c:pt idx="5970">
                  <c:v>1.1499999999999999</c:v>
                </c:pt>
                <c:pt idx="5971">
                  <c:v>1.1599999999999999</c:v>
                </c:pt>
                <c:pt idx="5972">
                  <c:v>1.123</c:v>
                </c:pt>
                <c:pt idx="5973">
                  <c:v>1.095</c:v>
                </c:pt>
                <c:pt idx="5974">
                  <c:v>1.073</c:v>
                </c:pt>
                <c:pt idx="5975">
                  <c:v>1.1060000000000001</c:v>
                </c:pt>
                <c:pt idx="5976">
                  <c:v>1.1200000000000001</c:v>
                </c:pt>
                <c:pt idx="5977">
                  <c:v>1.1399999999999999</c:v>
                </c:pt>
                <c:pt idx="5978">
                  <c:v>1.145</c:v>
                </c:pt>
                <c:pt idx="5979">
                  <c:v>1.1439999999999999</c:v>
                </c:pt>
                <c:pt idx="5980">
                  <c:v>1.1599999999999999</c:v>
                </c:pt>
                <c:pt idx="5981">
                  <c:v>1.127</c:v>
                </c:pt>
                <c:pt idx="5982">
                  <c:v>1.133</c:v>
                </c:pt>
                <c:pt idx="5983">
                  <c:v>1.1459999999999999</c:v>
                </c:pt>
                <c:pt idx="5984">
                  <c:v>1.0900000000000001</c:v>
                </c:pt>
                <c:pt idx="5985">
                  <c:v>1.095</c:v>
                </c:pt>
                <c:pt idx="5986">
                  <c:v>1.1020000000000001</c:v>
                </c:pt>
                <c:pt idx="5987">
                  <c:v>1.0980000000000001</c:v>
                </c:pt>
                <c:pt idx="5988">
                  <c:v>1.069</c:v>
                </c:pt>
                <c:pt idx="5989">
                  <c:v>1.079</c:v>
                </c:pt>
                <c:pt idx="5990">
                  <c:v>1.0760000000000001</c:v>
                </c:pt>
                <c:pt idx="5991">
                  <c:v>1.0640000000000001</c:v>
                </c:pt>
                <c:pt idx="5992">
                  <c:v>1.099</c:v>
                </c:pt>
                <c:pt idx="5993">
                  <c:v>1.0900000000000001</c:v>
                </c:pt>
                <c:pt idx="5994">
                  <c:v>1.081</c:v>
                </c:pt>
                <c:pt idx="5995">
                  <c:v>1.0620000000000001</c:v>
                </c:pt>
                <c:pt idx="5996">
                  <c:v>1.052</c:v>
                </c:pt>
                <c:pt idx="5997">
                  <c:v>1.014</c:v>
                </c:pt>
                <c:pt idx="5998">
                  <c:v>1.048</c:v>
                </c:pt>
                <c:pt idx="5999">
                  <c:v>1.0720000000000001</c:v>
                </c:pt>
                <c:pt idx="6000">
                  <c:v>1.034</c:v>
                </c:pt>
                <c:pt idx="6001">
                  <c:v>1.0489999999999999</c:v>
                </c:pt>
                <c:pt idx="6002">
                  <c:v>1.03</c:v>
                </c:pt>
                <c:pt idx="6003">
                  <c:v>1.02</c:v>
                </c:pt>
                <c:pt idx="6004">
                  <c:v>1.0029999999999999</c:v>
                </c:pt>
                <c:pt idx="6005">
                  <c:v>0.97</c:v>
                </c:pt>
                <c:pt idx="6006">
                  <c:v>0.96099999999999997</c:v>
                </c:pt>
                <c:pt idx="6007">
                  <c:v>0.94399999999999995</c:v>
                </c:pt>
                <c:pt idx="6008">
                  <c:v>0.95699999999999996</c:v>
                </c:pt>
                <c:pt idx="6009">
                  <c:v>0.95299999999999996</c:v>
                </c:pt>
                <c:pt idx="6010">
                  <c:v>0.96199999999999997</c:v>
                </c:pt>
                <c:pt idx="6011">
                  <c:v>0.94799999999999995</c:v>
                </c:pt>
                <c:pt idx="6012">
                  <c:v>0.93</c:v>
                </c:pt>
                <c:pt idx="6013">
                  <c:v>0.96399999999999997</c:v>
                </c:pt>
                <c:pt idx="6014">
                  <c:v>1.0289999999999999</c:v>
                </c:pt>
                <c:pt idx="6015">
                  <c:v>1.05</c:v>
                </c:pt>
                <c:pt idx="6016">
                  <c:v>0.99199999999999999</c:v>
                </c:pt>
                <c:pt idx="6017">
                  <c:v>1.0509999999999999</c:v>
                </c:pt>
                <c:pt idx="6018">
                  <c:v>1.099</c:v>
                </c:pt>
                <c:pt idx="6019">
                  <c:v>1.123</c:v>
                </c:pt>
                <c:pt idx="6020">
                  <c:v>1.177</c:v>
                </c:pt>
                <c:pt idx="6021">
                  <c:v>1.131</c:v>
                </c:pt>
                <c:pt idx="6022">
                  <c:v>1.1160000000000001</c:v>
                </c:pt>
                <c:pt idx="6023">
                  <c:v>1.113</c:v>
                </c:pt>
                <c:pt idx="6024">
                  <c:v>1.1399999999999999</c:v>
                </c:pt>
                <c:pt idx="6025">
                  <c:v>1.137</c:v>
                </c:pt>
                <c:pt idx="6026">
                  <c:v>1.1220000000000001</c:v>
                </c:pt>
                <c:pt idx="6027">
                  <c:v>1.038</c:v>
                </c:pt>
                <c:pt idx="6028">
                  <c:v>1.038</c:v>
                </c:pt>
                <c:pt idx="6029">
                  <c:v>1.0660000000000001</c:v>
                </c:pt>
                <c:pt idx="6030">
                  <c:v>1.042</c:v>
                </c:pt>
                <c:pt idx="6031">
                  <c:v>1.024</c:v>
                </c:pt>
                <c:pt idx="6032">
                  <c:v>0.997</c:v>
                </c:pt>
                <c:pt idx="6033">
                  <c:v>0.999</c:v>
                </c:pt>
                <c:pt idx="6034">
                  <c:v>0.96499999999999997</c:v>
                </c:pt>
                <c:pt idx="6035">
                  <c:v>0.92600000000000005</c:v>
                </c:pt>
                <c:pt idx="6036">
                  <c:v>0.93700000000000006</c:v>
                </c:pt>
                <c:pt idx="6037">
                  <c:v>0.96199999999999997</c:v>
                </c:pt>
                <c:pt idx="6038">
                  <c:v>0.94299999999999995</c:v>
                </c:pt>
                <c:pt idx="6039">
                  <c:v>0.91900000000000004</c:v>
                </c:pt>
                <c:pt idx="6040">
                  <c:v>0.84799999999999998</c:v>
                </c:pt>
                <c:pt idx="6041">
                  <c:v>0.86899999999999999</c:v>
                </c:pt>
                <c:pt idx="6042">
                  <c:v>0.87</c:v>
                </c:pt>
                <c:pt idx="6043">
                  <c:v>0.85699999999999998</c:v>
                </c:pt>
                <c:pt idx="6044">
                  <c:v>0.88200000000000001</c:v>
                </c:pt>
                <c:pt idx="6045">
                  <c:v>0.88200000000000001</c:v>
                </c:pt>
                <c:pt idx="6046">
                  <c:v>0.88300000000000001</c:v>
                </c:pt>
                <c:pt idx="6047">
                  <c:v>0.878</c:v>
                </c:pt>
                <c:pt idx="6048">
                  <c:v>0.88800000000000001</c:v>
                </c:pt>
                <c:pt idx="6049">
                  <c:v>0.89800000000000002</c:v>
                </c:pt>
                <c:pt idx="6050">
                  <c:v>0.89100000000000001</c:v>
                </c:pt>
                <c:pt idx="6051">
                  <c:v>0.89400000000000002</c:v>
                </c:pt>
                <c:pt idx="6052">
                  <c:v>0.90400000000000003</c:v>
                </c:pt>
                <c:pt idx="6053">
                  <c:v>0.90900000000000003</c:v>
                </c:pt>
                <c:pt idx="6054">
                  <c:v>0.95299999999999996</c:v>
                </c:pt>
                <c:pt idx="6055">
                  <c:v>0.91500000000000004</c:v>
                </c:pt>
                <c:pt idx="6056">
                  <c:v>0.93700000000000006</c:v>
                </c:pt>
                <c:pt idx="6057">
                  <c:v>0.95199999999999996</c:v>
                </c:pt>
                <c:pt idx="6058">
                  <c:v>0.94799999999999995</c:v>
                </c:pt>
                <c:pt idx="6059">
                  <c:v>0.93100000000000005</c:v>
                </c:pt>
                <c:pt idx="6060">
                  <c:v>0.94099999999999995</c:v>
                </c:pt>
                <c:pt idx="6061">
                  <c:v>0.96899999999999997</c:v>
                </c:pt>
                <c:pt idx="6062">
                  <c:v>0.98299999999999998</c:v>
                </c:pt>
                <c:pt idx="6063">
                  <c:v>1.002</c:v>
                </c:pt>
                <c:pt idx="6064">
                  <c:v>1.0129999999999999</c:v>
                </c:pt>
                <c:pt idx="6065">
                  <c:v>1.01</c:v>
                </c:pt>
                <c:pt idx="6066">
                  <c:v>1.0569999999999999</c:v>
                </c:pt>
                <c:pt idx="6067">
                  <c:v>1.038</c:v>
                </c:pt>
                <c:pt idx="6068">
                  <c:v>1.0660000000000001</c:v>
                </c:pt>
                <c:pt idx="6069">
                  <c:v>1.113</c:v>
                </c:pt>
                <c:pt idx="6070">
                  <c:v>1.071</c:v>
                </c:pt>
                <c:pt idx="6071">
                  <c:v>1.1319999999999999</c:v>
                </c:pt>
                <c:pt idx="6072">
                  <c:v>1.131</c:v>
                </c:pt>
                <c:pt idx="6073">
                  <c:v>1.1539999999999999</c:v>
                </c:pt>
                <c:pt idx="6074">
                  <c:v>1.1870000000000001</c:v>
                </c:pt>
                <c:pt idx="6075">
                  <c:v>1.18</c:v>
                </c:pt>
                <c:pt idx="6076">
                  <c:v>1.19</c:v>
                </c:pt>
                <c:pt idx="6077">
                  <c:v>1.161</c:v>
                </c:pt>
                <c:pt idx="6078">
                  <c:v>1.194</c:v>
                </c:pt>
                <c:pt idx="6079">
                  <c:v>1.2</c:v>
                </c:pt>
                <c:pt idx="6080">
                  <c:v>1.153</c:v>
                </c:pt>
                <c:pt idx="6081">
                  <c:v>1.1679999999999999</c:v>
                </c:pt>
                <c:pt idx="6082">
                  <c:v>1.2350000000000001</c:v>
                </c:pt>
                <c:pt idx="6083">
                  <c:v>1.254</c:v>
                </c:pt>
                <c:pt idx="6084">
                  <c:v>1.1950000000000001</c:v>
                </c:pt>
                <c:pt idx="6085">
                  <c:v>1.242</c:v>
                </c:pt>
                <c:pt idx="6086">
                  <c:v>1.242</c:v>
                </c:pt>
                <c:pt idx="6087">
                  <c:v>1.2509999999999999</c:v>
                </c:pt>
                <c:pt idx="6088">
                  <c:v>1.266</c:v>
                </c:pt>
                <c:pt idx="6089">
                  <c:v>1.1910000000000001</c:v>
                </c:pt>
                <c:pt idx="6090">
                  <c:v>1.181</c:v>
                </c:pt>
                <c:pt idx="6091">
                  <c:v>1.177</c:v>
                </c:pt>
                <c:pt idx="6092">
                  <c:v>1.143</c:v>
                </c:pt>
                <c:pt idx="6093">
                  <c:v>1.1539999999999999</c:v>
                </c:pt>
                <c:pt idx="6094">
                  <c:v>1.165</c:v>
                </c:pt>
                <c:pt idx="6095">
                  <c:v>1.137</c:v>
                </c:pt>
                <c:pt idx="6096">
                  <c:v>1.165</c:v>
                </c:pt>
                <c:pt idx="6097">
                  <c:v>1.127</c:v>
                </c:pt>
                <c:pt idx="6098">
                  <c:v>1.167</c:v>
                </c:pt>
                <c:pt idx="6099">
                  <c:v>1.1619999999999999</c:v>
                </c:pt>
                <c:pt idx="6100">
                  <c:v>1.214</c:v>
                </c:pt>
                <c:pt idx="6101">
                  <c:v>1.2</c:v>
                </c:pt>
                <c:pt idx="6102">
                  <c:v>1.1919999999999999</c:v>
                </c:pt>
                <c:pt idx="6103">
                  <c:v>1.179</c:v>
                </c:pt>
                <c:pt idx="6104">
                  <c:v>1.1930000000000001</c:v>
                </c:pt>
                <c:pt idx="6105">
                  <c:v>1.2030000000000001</c:v>
                </c:pt>
                <c:pt idx="6106">
                  <c:v>1.218</c:v>
                </c:pt>
                <c:pt idx="6107">
                  <c:v>1.228</c:v>
                </c:pt>
                <c:pt idx="6108">
                  <c:v>1.266</c:v>
                </c:pt>
                <c:pt idx="6109">
                  <c:v>1.214</c:v>
                </c:pt>
                <c:pt idx="6110">
                  <c:v>1.2170000000000001</c:v>
                </c:pt>
                <c:pt idx="6111">
                  <c:v>1.2370000000000001</c:v>
                </c:pt>
                <c:pt idx="6112">
                  <c:v>1.2569999999999999</c:v>
                </c:pt>
                <c:pt idx="6113">
                  <c:v>1.238</c:v>
                </c:pt>
                <c:pt idx="6114">
                  <c:v>1.232</c:v>
                </c:pt>
                <c:pt idx="6115">
                  <c:v>1.224</c:v>
                </c:pt>
                <c:pt idx="6116">
                  <c:v>1.22</c:v>
                </c:pt>
                <c:pt idx="6117">
                  <c:v>1.2370000000000001</c:v>
                </c:pt>
                <c:pt idx="6118">
                  <c:v>1.2310000000000001</c:v>
                </c:pt>
                <c:pt idx="6119">
                  <c:v>1.244</c:v>
                </c:pt>
                <c:pt idx="6120">
                  <c:v>1.288</c:v>
                </c:pt>
                <c:pt idx="6121">
                  <c:v>1.292</c:v>
                </c:pt>
                <c:pt idx="6122">
                  <c:v>1.3220000000000001</c:v>
                </c:pt>
                <c:pt idx="6123">
                  <c:v>1.3340000000000001</c:v>
                </c:pt>
                <c:pt idx="6124">
                  <c:v>1.3120000000000001</c:v>
                </c:pt>
                <c:pt idx="6125">
                  <c:v>1.3120000000000001</c:v>
                </c:pt>
                <c:pt idx="6126">
                  <c:v>1.3080000000000001</c:v>
                </c:pt>
                <c:pt idx="6127">
                  <c:v>1.3520000000000001</c:v>
                </c:pt>
                <c:pt idx="6128">
                  <c:v>1.343</c:v>
                </c:pt>
                <c:pt idx="6129">
                  <c:v>1.3109999999999999</c:v>
                </c:pt>
                <c:pt idx="6130">
                  <c:v>1.3180000000000001</c:v>
                </c:pt>
                <c:pt idx="6131">
                  <c:v>1.288</c:v>
                </c:pt>
                <c:pt idx="6132">
                  <c:v>1.2589999999999999</c:v>
                </c:pt>
                <c:pt idx="6133">
                  <c:v>1.2390000000000001</c:v>
                </c:pt>
                <c:pt idx="6134">
                  <c:v>1.2549999999999999</c:v>
                </c:pt>
                <c:pt idx="6135">
                  <c:v>1.266</c:v>
                </c:pt>
                <c:pt idx="6136">
                  <c:v>1.3</c:v>
                </c:pt>
                <c:pt idx="6137">
                  <c:v>1.2609999999999999</c:v>
                </c:pt>
                <c:pt idx="6138">
                  <c:v>1.286</c:v>
                </c:pt>
                <c:pt idx="6139">
                  <c:v>1.2909999999999999</c:v>
                </c:pt>
                <c:pt idx="6140">
                  <c:v>1.2689999999999999</c:v>
                </c:pt>
                <c:pt idx="6141">
                  <c:v>1.288</c:v>
                </c:pt>
                <c:pt idx="6142">
                  <c:v>1.2929999999999999</c:v>
                </c:pt>
                <c:pt idx="6143">
                  <c:v>1.298</c:v>
                </c:pt>
                <c:pt idx="6144">
                  <c:v>1.2470000000000001</c:v>
                </c:pt>
                <c:pt idx="6145">
                  <c:v>1.2090000000000001</c:v>
                </c:pt>
                <c:pt idx="6146">
                  <c:v>1.214</c:v>
                </c:pt>
                <c:pt idx="6147">
                  <c:v>1.2230000000000001</c:v>
                </c:pt>
                <c:pt idx="6148">
                  <c:v>1.2050000000000001</c:v>
                </c:pt>
                <c:pt idx="6149">
                  <c:v>1.21</c:v>
                </c:pt>
                <c:pt idx="6150">
                  <c:v>1.2490000000000001</c:v>
                </c:pt>
                <c:pt idx="6151">
                  <c:v>1.2210000000000001</c:v>
                </c:pt>
                <c:pt idx="6152">
                  <c:v>1.21</c:v>
                </c:pt>
                <c:pt idx="6153">
                  <c:v>1.2210000000000001</c:v>
                </c:pt>
                <c:pt idx="6154">
                  <c:v>1.2410000000000001</c:v>
                </c:pt>
                <c:pt idx="6155">
                  <c:v>1.232</c:v>
                </c:pt>
                <c:pt idx="6156">
                  <c:v>1.246</c:v>
                </c:pt>
                <c:pt idx="6157">
                  <c:v>1.2549999999999999</c:v>
                </c:pt>
                <c:pt idx="6158">
                  <c:v>1.28</c:v>
                </c:pt>
                <c:pt idx="6159">
                  <c:v>1.296</c:v>
                </c:pt>
                <c:pt idx="6160">
                  <c:v>1.2769999999999999</c:v>
                </c:pt>
                <c:pt idx="6161">
                  <c:v>1.296</c:v>
                </c:pt>
                <c:pt idx="6162">
                  <c:v>1.3109999999999999</c:v>
                </c:pt>
                <c:pt idx="6163">
                  <c:v>1.321</c:v>
                </c:pt>
                <c:pt idx="6164">
                  <c:v>1.3260000000000001</c:v>
                </c:pt>
                <c:pt idx="6165">
                  <c:v>1.333</c:v>
                </c:pt>
                <c:pt idx="6166">
                  <c:v>1.32</c:v>
                </c:pt>
                <c:pt idx="6167">
                  <c:v>1.2969999999999999</c:v>
                </c:pt>
                <c:pt idx="6168">
                  <c:v>1.2889999999999999</c:v>
                </c:pt>
                <c:pt idx="6169">
                  <c:v>1.2609999999999999</c:v>
                </c:pt>
                <c:pt idx="6170">
                  <c:v>1.2470000000000001</c:v>
                </c:pt>
                <c:pt idx="6171">
                  <c:v>1.238</c:v>
                </c:pt>
                <c:pt idx="6172">
                  <c:v>1.238</c:v>
                </c:pt>
                <c:pt idx="6173">
                  <c:v>1.2250000000000001</c:v>
                </c:pt>
                <c:pt idx="6174">
                  <c:v>1.238</c:v>
                </c:pt>
                <c:pt idx="6175">
                  <c:v>1.23</c:v>
                </c:pt>
                <c:pt idx="6176">
                  <c:v>1.226</c:v>
                </c:pt>
                <c:pt idx="6177">
                  <c:v>1.2170000000000001</c:v>
                </c:pt>
                <c:pt idx="6178">
                  <c:v>1.2190000000000001</c:v>
                </c:pt>
                <c:pt idx="6179">
                  <c:v>1.1579999999999999</c:v>
                </c:pt>
                <c:pt idx="6180">
                  <c:v>1.1639999999999999</c:v>
                </c:pt>
                <c:pt idx="6181">
                  <c:v>1.155</c:v>
                </c:pt>
                <c:pt idx="6182">
                  <c:v>1.145</c:v>
                </c:pt>
                <c:pt idx="6183">
                  <c:v>1.141</c:v>
                </c:pt>
                <c:pt idx="6184">
                  <c:v>1.1319999999999999</c:v>
                </c:pt>
                <c:pt idx="6185">
                  <c:v>1.147</c:v>
                </c:pt>
                <c:pt idx="6186">
                  <c:v>1.167</c:v>
                </c:pt>
                <c:pt idx="6187">
                  <c:v>1.167</c:v>
                </c:pt>
                <c:pt idx="6188">
                  <c:v>1.167</c:v>
                </c:pt>
                <c:pt idx="6189">
                  <c:v>1.1439999999999999</c:v>
                </c:pt>
                <c:pt idx="6190">
                  <c:v>1.145</c:v>
                </c:pt>
                <c:pt idx="6191">
                  <c:v>1.1399999999999999</c:v>
                </c:pt>
                <c:pt idx="6192">
                  <c:v>1.139</c:v>
                </c:pt>
                <c:pt idx="6193">
                  <c:v>1.159</c:v>
                </c:pt>
                <c:pt idx="6194">
                  <c:v>1.135</c:v>
                </c:pt>
                <c:pt idx="6195">
                  <c:v>1.1399999999999999</c:v>
                </c:pt>
                <c:pt idx="6196">
                  <c:v>1.169</c:v>
                </c:pt>
                <c:pt idx="6197">
                  <c:v>1.177</c:v>
                </c:pt>
                <c:pt idx="6198">
                  <c:v>1.1339999999999999</c:v>
                </c:pt>
                <c:pt idx="6199">
                  <c:v>1.129</c:v>
                </c:pt>
                <c:pt idx="6200">
                  <c:v>1.139</c:v>
                </c:pt>
                <c:pt idx="6201">
                  <c:v>1.1539999999999999</c:v>
                </c:pt>
                <c:pt idx="6202">
                  <c:v>1.1499999999999999</c:v>
                </c:pt>
                <c:pt idx="6203">
                  <c:v>1.129</c:v>
                </c:pt>
                <c:pt idx="6204">
                  <c:v>1.1299999999999999</c:v>
                </c:pt>
                <c:pt idx="6205">
                  <c:v>1.137</c:v>
                </c:pt>
                <c:pt idx="6206">
                  <c:v>1.1459999999999999</c:v>
                </c:pt>
                <c:pt idx="6207">
                  <c:v>1.1559999999999999</c:v>
                </c:pt>
                <c:pt idx="6208">
                  <c:v>1.119</c:v>
                </c:pt>
                <c:pt idx="6209">
                  <c:v>1.119</c:v>
                </c:pt>
                <c:pt idx="6210">
                  <c:v>1.119</c:v>
                </c:pt>
                <c:pt idx="6211">
                  <c:v>1.125</c:v>
                </c:pt>
                <c:pt idx="6212">
                  <c:v>1.125</c:v>
                </c:pt>
                <c:pt idx="6213">
                  <c:v>1.1120000000000001</c:v>
                </c:pt>
                <c:pt idx="6214">
                  <c:v>1.111</c:v>
                </c:pt>
                <c:pt idx="6215">
                  <c:v>1.1020000000000001</c:v>
                </c:pt>
                <c:pt idx="6216">
                  <c:v>1.093</c:v>
                </c:pt>
                <c:pt idx="6217">
                  <c:v>1.121</c:v>
                </c:pt>
                <c:pt idx="6218">
                  <c:v>1.1379999999999999</c:v>
                </c:pt>
                <c:pt idx="6219">
                  <c:v>1.145</c:v>
                </c:pt>
                <c:pt idx="6220">
                  <c:v>1.1619999999999999</c:v>
                </c:pt>
                <c:pt idx="6221">
                  <c:v>1.1719999999999999</c:v>
                </c:pt>
                <c:pt idx="6222">
                  <c:v>1.1819999999999999</c:v>
                </c:pt>
                <c:pt idx="6223">
                  <c:v>1.1779999999999999</c:v>
                </c:pt>
                <c:pt idx="6224">
                  <c:v>1.1779999999999999</c:v>
                </c:pt>
                <c:pt idx="6225">
                  <c:v>1.145</c:v>
                </c:pt>
                <c:pt idx="6226">
                  <c:v>1.117</c:v>
                </c:pt>
                <c:pt idx="6227">
                  <c:v>1.113</c:v>
                </c:pt>
                <c:pt idx="6228">
                  <c:v>1.085</c:v>
                </c:pt>
                <c:pt idx="6229">
                  <c:v>1.099</c:v>
                </c:pt>
                <c:pt idx="6230">
                  <c:v>1.081</c:v>
                </c:pt>
                <c:pt idx="6231">
                  <c:v>1.091</c:v>
                </c:pt>
                <c:pt idx="6232">
                  <c:v>1.1060000000000001</c:v>
                </c:pt>
                <c:pt idx="6233">
                  <c:v>1.111</c:v>
                </c:pt>
                <c:pt idx="6234">
                  <c:v>1.103</c:v>
                </c:pt>
                <c:pt idx="6235">
                  <c:v>1.107</c:v>
                </c:pt>
                <c:pt idx="6236">
                  <c:v>1.0980000000000001</c:v>
                </c:pt>
                <c:pt idx="6237">
                  <c:v>1.0880000000000001</c:v>
                </c:pt>
                <c:pt idx="6238">
                  <c:v>1.095</c:v>
                </c:pt>
                <c:pt idx="6239">
                  <c:v>1.095</c:v>
                </c:pt>
                <c:pt idx="6240">
                  <c:v>1.0569999999999999</c:v>
                </c:pt>
                <c:pt idx="6241">
                  <c:v>1.028</c:v>
                </c:pt>
                <c:pt idx="6242">
                  <c:v>1.0329999999999999</c:v>
                </c:pt>
                <c:pt idx="6243">
                  <c:v>1.0189999999999999</c:v>
                </c:pt>
                <c:pt idx="6244">
                  <c:v>1.026</c:v>
                </c:pt>
                <c:pt idx="6245">
                  <c:v>1.0609999999999999</c:v>
                </c:pt>
                <c:pt idx="6246">
                  <c:v>1.06</c:v>
                </c:pt>
                <c:pt idx="6247">
                  <c:v>1.056</c:v>
                </c:pt>
                <c:pt idx="6248">
                  <c:v>1.0649999999999999</c:v>
                </c:pt>
                <c:pt idx="6249">
                  <c:v>1.0620000000000001</c:v>
                </c:pt>
                <c:pt idx="6250">
                  <c:v>1.0569999999999999</c:v>
                </c:pt>
                <c:pt idx="6251">
                  <c:v>1.044</c:v>
                </c:pt>
                <c:pt idx="6252">
                  <c:v>1.02</c:v>
                </c:pt>
                <c:pt idx="6253">
                  <c:v>1.01</c:v>
                </c:pt>
                <c:pt idx="6254">
                  <c:v>1.012</c:v>
                </c:pt>
                <c:pt idx="6255">
                  <c:v>1.036</c:v>
                </c:pt>
                <c:pt idx="6256">
                  <c:v>1.0369999999999999</c:v>
                </c:pt>
                <c:pt idx="6257">
                  <c:v>1.0620000000000001</c:v>
                </c:pt>
                <c:pt idx="6258">
                  <c:v>1.0660000000000001</c:v>
                </c:pt>
                <c:pt idx="6259">
                  <c:v>1.044</c:v>
                </c:pt>
                <c:pt idx="6260">
                  <c:v>1.0449999999999999</c:v>
                </c:pt>
                <c:pt idx="6261">
                  <c:v>1.056</c:v>
                </c:pt>
                <c:pt idx="6262">
                  <c:v>1.075</c:v>
                </c:pt>
                <c:pt idx="6263">
                  <c:v>1.056</c:v>
                </c:pt>
                <c:pt idx="6264">
                  <c:v>1.0089999999999999</c:v>
                </c:pt>
                <c:pt idx="6265">
                  <c:v>0.98099999999999998</c:v>
                </c:pt>
                <c:pt idx="6266">
                  <c:v>1</c:v>
                </c:pt>
                <c:pt idx="6267">
                  <c:v>1.0109999999999999</c:v>
                </c:pt>
                <c:pt idx="6268">
                  <c:v>1.0009999999999999</c:v>
                </c:pt>
                <c:pt idx="6269">
                  <c:v>0.997</c:v>
                </c:pt>
                <c:pt idx="6270">
                  <c:v>1.002</c:v>
                </c:pt>
                <c:pt idx="6271">
                  <c:v>0.99299999999999999</c:v>
                </c:pt>
                <c:pt idx="6272">
                  <c:v>0.99299999999999999</c:v>
                </c:pt>
                <c:pt idx="6273">
                  <c:v>1.008</c:v>
                </c:pt>
                <c:pt idx="6274">
                  <c:v>0.995</c:v>
                </c:pt>
                <c:pt idx="6275">
                  <c:v>0.99099999999999999</c:v>
                </c:pt>
                <c:pt idx="6276">
                  <c:v>0.98599999999999999</c:v>
                </c:pt>
                <c:pt idx="6277">
                  <c:v>0.98299999999999998</c:v>
                </c:pt>
                <c:pt idx="6278">
                  <c:v>1.0069999999999999</c:v>
                </c:pt>
                <c:pt idx="6279">
                  <c:v>1.012</c:v>
                </c:pt>
                <c:pt idx="6280">
                  <c:v>1.008</c:v>
                </c:pt>
                <c:pt idx="6281">
                  <c:v>1.032</c:v>
                </c:pt>
                <c:pt idx="6282">
                  <c:v>1.032</c:v>
                </c:pt>
                <c:pt idx="6283">
                  <c:v>0.99399999999999999</c:v>
                </c:pt>
                <c:pt idx="6284">
                  <c:v>0.97199999999999998</c:v>
                </c:pt>
                <c:pt idx="6285">
                  <c:v>0.97599999999999998</c:v>
                </c:pt>
                <c:pt idx="6286">
                  <c:v>0.98599999999999999</c:v>
                </c:pt>
                <c:pt idx="6287">
                  <c:v>0.996</c:v>
                </c:pt>
                <c:pt idx="6288">
                  <c:v>1.002</c:v>
                </c:pt>
                <c:pt idx="6289">
                  <c:v>1.022</c:v>
                </c:pt>
                <c:pt idx="6290">
                  <c:v>1.022</c:v>
                </c:pt>
                <c:pt idx="6291">
                  <c:v>1.028</c:v>
                </c:pt>
                <c:pt idx="6292">
                  <c:v>1.028</c:v>
                </c:pt>
                <c:pt idx="6293">
                  <c:v>1.028</c:v>
                </c:pt>
                <c:pt idx="6294">
                  <c:v>1.014</c:v>
                </c:pt>
                <c:pt idx="6295">
                  <c:v>1.014</c:v>
                </c:pt>
                <c:pt idx="6296">
                  <c:v>1.0289999999999999</c:v>
                </c:pt>
                <c:pt idx="6297">
                  <c:v>1.0249999999999999</c:v>
                </c:pt>
                <c:pt idx="6298">
                  <c:v>1.0009999999999999</c:v>
                </c:pt>
                <c:pt idx="6299">
                  <c:v>1.0209999999999999</c:v>
                </c:pt>
                <c:pt idx="6300">
                  <c:v>1.05</c:v>
                </c:pt>
                <c:pt idx="6301">
                  <c:v>1.056</c:v>
                </c:pt>
                <c:pt idx="6302">
                  <c:v>1.032</c:v>
                </c:pt>
                <c:pt idx="6303">
                  <c:v>1.0029999999999999</c:v>
                </c:pt>
                <c:pt idx="6304">
                  <c:v>1</c:v>
                </c:pt>
                <c:pt idx="6305">
                  <c:v>1.0009999999999999</c:v>
                </c:pt>
                <c:pt idx="6306">
                  <c:v>0.99199999999999999</c:v>
                </c:pt>
                <c:pt idx="6307">
                  <c:v>0.99199999999999999</c:v>
                </c:pt>
                <c:pt idx="6308">
                  <c:v>0.97799999999999998</c:v>
                </c:pt>
                <c:pt idx="6309">
                  <c:v>0.97899999999999998</c:v>
                </c:pt>
                <c:pt idx="6310">
                  <c:v>0.99</c:v>
                </c:pt>
                <c:pt idx="6311">
                  <c:v>0.98099999999999998</c:v>
                </c:pt>
                <c:pt idx="6312">
                  <c:v>0.96599999999999997</c:v>
                </c:pt>
                <c:pt idx="6313">
                  <c:v>0.97199999999999998</c:v>
                </c:pt>
                <c:pt idx="6314">
                  <c:v>0.96099999999999997</c:v>
                </c:pt>
                <c:pt idx="6315">
                  <c:v>0.97199999999999998</c:v>
                </c:pt>
                <c:pt idx="6316">
                  <c:v>0.98299999999999998</c:v>
                </c:pt>
                <c:pt idx="6317">
                  <c:v>0.999</c:v>
                </c:pt>
                <c:pt idx="6318">
                  <c:v>1.0429999999999999</c:v>
                </c:pt>
                <c:pt idx="6319">
                  <c:v>1.0720000000000001</c:v>
                </c:pt>
                <c:pt idx="6320">
                  <c:v>1.08</c:v>
                </c:pt>
                <c:pt idx="6321">
                  <c:v>1.0820000000000001</c:v>
                </c:pt>
                <c:pt idx="6322">
                  <c:v>1.0820000000000001</c:v>
                </c:pt>
                <c:pt idx="6323">
                  <c:v>1.0629999999999999</c:v>
                </c:pt>
                <c:pt idx="6324">
                  <c:v>1.0449999999999999</c:v>
                </c:pt>
                <c:pt idx="6325">
                  <c:v>1.04</c:v>
                </c:pt>
                <c:pt idx="6326">
                  <c:v>1.0449999999999999</c:v>
                </c:pt>
                <c:pt idx="6327">
                  <c:v>1.0349999999999999</c:v>
                </c:pt>
                <c:pt idx="6328">
                  <c:v>1.012</c:v>
                </c:pt>
                <c:pt idx="6329">
                  <c:v>1.0169999999999999</c:v>
                </c:pt>
                <c:pt idx="6330">
                  <c:v>0.998</c:v>
                </c:pt>
                <c:pt idx="6331">
                  <c:v>0.99299999999999999</c:v>
                </c:pt>
                <c:pt idx="6332">
                  <c:v>0.98199999999999998</c:v>
                </c:pt>
                <c:pt idx="6333">
                  <c:v>0.98399999999999999</c:v>
                </c:pt>
                <c:pt idx="6334">
                  <c:v>0.97499999999999998</c:v>
                </c:pt>
                <c:pt idx="6335">
                  <c:v>0.98099999999999998</c:v>
                </c:pt>
                <c:pt idx="6336">
                  <c:v>0.98099999999999998</c:v>
                </c:pt>
                <c:pt idx="6337">
                  <c:v>0.98199999999999998</c:v>
                </c:pt>
                <c:pt idx="6338">
                  <c:v>0.98199999999999998</c:v>
                </c:pt>
                <c:pt idx="6339">
                  <c:v>0.98699999999999999</c:v>
                </c:pt>
                <c:pt idx="6340">
                  <c:v>1.002</c:v>
                </c:pt>
                <c:pt idx="6341">
                  <c:v>0.998</c:v>
                </c:pt>
                <c:pt idx="6342">
                  <c:v>0.98699999999999999</c:v>
                </c:pt>
                <c:pt idx="6343">
                  <c:v>0.997</c:v>
                </c:pt>
                <c:pt idx="6344">
                  <c:v>0.99299999999999999</c:v>
                </c:pt>
                <c:pt idx="6345">
                  <c:v>0.98899999999999999</c:v>
                </c:pt>
                <c:pt idx="6346">
                  <c:v>0.98599999999999999</c:v>
                </c:pt>
                <c:pt idx="6347">
                  <c:v>0.97699999999999998</c:v>
                </c:pt>
                <c:pt idx="6348">
                  <c:v>0.96399999999999997</c:v>
                </c:pt>
                <c:pt idx="6349">
                  <c:v>0.95499999999999996</c:v>
                </c:pt>
                <c:pt idx="6350">
                  <c:v>0.94499999999999995</c:v>
                </c:pt>
                <c:pt idx="6351">
                  <c:v>0.97</c:v>
                </c:pt>
                <c:pt idx="6352">
                  <c:v>0.97499999999999998</c:v>
                </c:pt>
                <c:pt idx="6353">
                  <c:v>0.97599999999999998</c:v>
                </c:pt>
                <c:pt idx="6354">
                  <c:v>0.99</c:v>
                </c:pt>
                <c:pt idx="6355">
                  <c:v>1.006</c:v>
                </c:pt>
                <c:pt idx="6356">
                  <c:v>1.0149999999999999</c:v>
                </c:pt>
                <c:pt idx="6357">
                  <c:v>1.016</c:v>
                </c:pt>
                <c:pt idx="6358">
                  <c:v>0.99199999999999999</c:v>
                </c:pt>
                <c:pt idx="6359">
                  <c:v>0.97699999999999998</c:v>
                </c:pt>
                <c:pt idx="6360">
                  <c:v>0.97</c:v>
                </c:pt>
                <c:pt idx="6361">
                  <c:v>0.97399999999999998</c:v>
                </c:pt>
                <c:pt idx="6362">
                  <c:v>0.97</c:v>
                </c:pt>
                <c:pt idx="6363">
                  <c:v>0.96099999999999997</c:v>
                </c:pt>
                <c:pt idx="6364">
                  <c:v>0.96199999999999997</c:v>
                </c:pt>
                <c:pt idx="6365">
                  <c:v>0.98199999999999998</c:v>
                </c:pt>
                <c:pt idx="6366">
                  <c:v>0.98599999999999999</c:v>
                </c:pt>
                <c:pt idx="6367">
                  <c:v>1.0009999999999999</c:v>
                </c:pt>
                <c:pt idx="6368">
                  <c:v>1.0009999999999999</c:v>
                </c:pt>
                <c:pt idx="6369">
                  <c:v>0.99199999999999999</c:v>
                </c:pt>
                <c:pt idx="6370">
                  <c:v>0.99299999999999999</c:v>
                </c:pt>
                <c:pt idx="6371">
                  <c:v>0.98199999999999998</c:v>
                </c:pt>
                <c:pt idx="6372">
                  <c:v>0.98</c:v>
                </c:pt>
                <c:pt idx="6373">
                  <c:v>0.96</c:v>
                </c:pt>
                <c:pt idx="6374">
                  <c:v>0.96599999999999997</c:v>
                </c:pt>
                <c:pt idx="6375">
                  <c:v>0.96699999999999997</c:v>
                </c:pt>
                <c:pt idx="6376">
                  <c:v>0.98099999999999998</c:v>
                </c:pt>
                <c:pt idx="6377">
                  <c:v>0.995</c:v>
                </c:pt>
                <c:pt idx="6378">
                  <c:v>0.997</c:v>
                </c:pt>
                <c:pt idx="6379">
                  <c:v>0.99199999999999999</c:v>
                </c:pt>
                <c:pt idx="6380">
                  <c:v>0.99199999999999999</c:v>
                </c:pt>
                <c:pt idx="6381">
                  <c:v>0.98299999999999998</c:v>
                </c:pt>
                <c:pt idx="6382">
                  <c:v>0.97699999999999998</c:v>
                </c:pt>
                <c:pt idx="6383">
                  <c:v>0.97199999999999998</c:v>
                </c:pt>
                <c:pt idx="6384">
                  <c:v>0.98599999999999999</c:v>
                </c:pt>
                <c:pt idx="6385">
                  <c:v>0.98399999999999999</c:v>
                </c:pt>
                <c:pt idx="6386">
                  <c:v>0.98299999999999998</c:v>
                </c:pt>
                <c:pt idx="6387">
                  <c:v>0.97399999999999998</c:v>
                </c:pt>
                <c:pt idx="6388">
                  <c:v>0.98299999999999998</c:v>
                </c:pt>
                <c:pt idx="6389">
                  <c:v>0.98399999999999999</c:v>
                </c:pt>
                <c:pt idx="6390">
                  <c:v>0.97</c:v>
                </c:pt>
                <c:pt idx="6391">
                  <c:v>0.97</c:v>
                </c:pt>
                <c:pt idx="6392">
                  <c:v>1.004</c:v>
                </c:pt>
                <c:pt idx="6393">
                  <c:v>1.056</c:v>
                </c:pt>
                <c:pt idx="6394">
                  <c:v>1.046</c:v>
                </c:pt>
                <c:pt idx="6395">
                  <c:v>1.0329999999999999</c:v>
                </c:pt>
                <c:pt idx="6396">
                  <c:v>1.0189999999999999</c:v>
                </c:pt>
                <c:pt idx="6397">
                  <c:v>1.0249999999999999</c:v>
                </c:pt>
                <c:pt idx="6398">
                  <c:v>1.0249999999999999</c:v>
                </c:pt>
                <c:pt idx="6399">
                  <c:v>1.014</c:v>
                </c:pt>
                <c:pt idx="6400">
                  <c:v>1.0149999999999999</c:v>
                </c:pt>
                <c:pt idx="6401">
                  <c:v>1.002</c:v>
                </c:pt>
                <c:pt idx="6402">
                  <c:v>0.99299999999999999</c:v>
                </c:pt>
                <c:pt idx="6403">
                  <c:v>0.98799999999999999</c:v>
                </c:pt>
                <c:pt idx="6404">
                  <c:v>1.014</c:v>
                </c:pt>
                <c:pt idx="6405">
                  <c:v>1.028</c:v>
                </c:pt>
                <c:pt idx="6406">
                  <c:v>1.028</c:v>
                </c:pt>
                <c:pt idx="6407">
                  <c:v>1.0069999999999999</c:v>
                </c:pt>
                <c:pt idx="6408">
                  <c:v>0.99199999999999999</c:v>
                </c:pt>
                <c:pt idx="6409">
                  <c:v>0.97299999999999998</c:v>
                </c:pt>
                <c:pt idx="6410">
                  <c:v>0.95899999999999996</c:v>
                </c:pt>
                <c:pt idx="6411">
                  <c:v>0.95499999999999996</c:v>
                </c:pt>
                <c:pt idx="6412">
                  <c:v>0.95499999999999996</c:v>
                </c:pt>
                <c:pt idx="6413">
                  <c:v>0.95</c:v>
                </c:pt>
                <c:pt idx="6414">
                  <c:v>0.94199999999999995</c:v>
                </c:pt>
                <c:pt idx="6415">
                  <c:v>0.93700000000000006</c:v>
                </c:pt>
                <c:pt idx="6416">
                  <c:v>0.94599999999999995</c:v>
                </c:pt>
                <c:pt idx="6417">
                  <c:v>0.94799999999999995</c:v>
                </c:pt>
                <c:pt idx="6418">
                  <c:v>0.94499999999999995</c:v>
                </c:pt>
                <c:pt idx="6419">
                  <c:v>0.93</c:v>
                </c:pt>
                <c:pt idx="6420">
                  <c:v>0.94299999999999995</c:v>
                </c:pt>
                <c:pt idx="6421">
                  <c:v>0.93500000000000005</c:v>
                </c:pt>
                <c:pt idx="6422">
                  <c:v>0.92500000000000004</c:v>
                </c:pt>
                <c:pt idx="6423">
                  <c:v>0.90200000000000002</c:v>
                </c:pt>
                <c:pt idx="6424">
                  <c:v>0.89300000000000002</c:v>
                </c:pt>
                <c:pt idx="6425">
                  <c:v>0.90300000000000002</c:v>
                </c:pt>
                <c:pt idx="6426">
                  <c:v>0.876</c:v>
                </c:pt>
                <c:pt idx="6427">
                  <c:v>0.88300000000000001</c:v>
                </c:pt>
                <c:pt idx="6428">
                  <c:v>0.86899999999999999</c:v>
                </c:pt>
                <c:pt idx="6429">
                  <c:v>0.878</c:v>
                </c:pt>
                <c:pt idx="6430">
                  <c:v>0.86499999999999999</c:v>
                </c:pt>
                <c:pt idx="6431">
                  <c:v>0.86599999999999999</c:v>
                </c:pt>
                <c:pt idx="6432">
                  <c:v>0.871</c:v>
                </c:pt>
                <c:pt idx="6433">
                  <c:v>0.84699999999999998</c:v>
                </c:pt>
                <c:pt idx="6434">
                  <c:v>0.86699999999999999</c:v>
                </c:pt>
                <c:pt idx="6435">
                  <c:v>0.84699999999999998</c:v>
                </c:pt>
                <c:pt idx="6436">
                  <c:v>0.877</c:v>
                </c:pt>
                <c:pt idx="6437">
                  <c:v>0.876</c:v>
                </c:pt>
                <c:pt idx="6438">
                  <c:v>0.88100000000000001</c:v>
                </c:pt>
                <c:pt idx="6439">
                  <c:v>0.88500000000000001</c:v>
                </c:pt>
                <c:pt idx="6440">
                  <c:v>0.89900000000000002</c:v>
                </c:pt>
                <c:pt idx="6441">
                  <c:v>0.89500000000000002</c:v>
                </c:pt>
                <c:pt idx="6442">
                  <c:v>0.86799999999999999</c:v>
                </c:pt>
                <c:pt idx="6443">
                  <c:v>0.86299999999999999</c:v>
                </c:pt>
                <c:pt idx="6444">
                  <c:v>0.84799999999999998</c:v>
                </c:pt>
                <c:pt idx="6445">
                  <c:v>0.83599999999999997</c:v>
                </c:pt>
                <c:pt idx="6446">
                  <c:v>0.84299999999999997</c:v>
                </c:pt>
                <c:pt idx="6447">
                  <c:v>0.878</c:v>
                </c:pt>
                <c:pt idx="6448">
                  <c:v>0.86299999999999999</c:v>
                </c:pt>
                <c:pt idx="6449">
                  <c:v>0.872</c:v>
                </c:pt>
                <c:pt idx="6450">
                  <c:v>0.84899999999999998</c:v>
                </c:pt>
                <c:pt idx="6451">
                  <c:v>0.86699999999999999</c:v>
                </c:pt>
                <c:pt idx="6452">
                  <c:v>0.84499999999999997</c:v>
                </c:pt>
                <c:pt idx="6453">
                  <c:v>0.85499999999999998</c:v>
                </c:pt>
                <c:pt idx="6454">
                  <c:v>0.86</c:v>
                </c:pt>
                <c:pt idx="6455">
                  <c:v>0.85</c:v>
                </c:pt>
                <c:pt idx="6456">
                  <c:v>0.83699999999999997</c:v>
                </c:pt>
                <c:pt idx="6457">
                  <c:v>0.81299999999999994</c:v>
                </c:pt>
                <c:pt idx="6458">
                  <c:v>0.82399999999999995</c:v>
                </c:pt>
                <c:pt idx="6459">
                  <c:v>0.82399999999999995</c:v>
                </c:pt>
                <c:pt idx="6460">
                  <c:v>0.82799999999999996</c:v>
                </c:pt>
                <c:pt idx="6461">
                  <c:v>0.83199999999999996</c:v>
                </c:pt>
                <c:pt idx="6462">
                  <c:v>0.82499999999999996</c:v>
                </c:pt>
                <c:pt idx="6463">
                  <c:v>0.81100000000000005</c:v>
                </c:pt>
                <c:pt idx="6464">
                  <c:v>0.82099999999999995</c:v>
                </c:pt>
                <c:pt idx="6465">
                  <c:v>0.83899999999999997</c:v>
                </c:pt>
                <c:pt idx="6466">
                  <c:v>0.83099999999999996</c:v>
                </c:pt>
                <c:pt idx="6467">
                  <c:v>0.81899999999999995</c:v>
                </c:pt>
                <c:pt idx="6468">
                  <c:v>0.81899999999999995</c:v>
                </c:pt>
                <c:pt idx="6469">
                  <c:v>0.81</c:v>
                </c:pt>
                <c:pt idx="6470">
                  <c:v>0.80500000000000005</c:v>
                </c:pt>
                <c:pt idx="6471">
                  <c:v>0.79600000000000004</c:v>
                </c:pt>
                <c:pt idx="6472">
                  <c:v>0.79700000000000004</c:v>
                </c:pt>
                <c:pt idx="6473">
                  <c:v>0.78800000000000003</c:v>
                </c:pt>
                <c:pt idx="6474">
                  <c:v>0.77400000000000002</c:v>
                </c:pt>
                <c:pt idx="6475">
                  <c:v>0.77400000000000002</c:v>
                </c:pt>
                <c:pt idx="6476">
                  <c:v>0.77500000000000002</c:v>
                </c:pt>
                <c:pt idx="6477">
                  <c:v>0.76</c:v>
                </c:pt>
                <c:pt idx="6478">
                  <c:v>0.747</c:v>
                </c:pt>
                <c:pt idx="6479">
                  <c:v>0.752</c:v>
                </c:pt>
                <c:pt idx="6480">
                  <c:v>0.73299999999999998</c:v>
                </c:pt>
                <c:pt idx="6481">
                  <c:v>0.74299999999999999</c:v>
                </c:pt>
                <c:pt idx="6482">
                  <c:v>0.73399999999999999</c:v>
                </c:pt>
                <c:pt idx="6483">
                  <c:v>0.74299999999999999</c:v>
                </c:pt>
                <c:pt idx="6484">
                  <c:v>0.753</c:v>
                </c:pt>
                <c:pt idx="6485">
                  <c:v>0.78700000000000003</c:v>
                </c:pt>
                <c:pt idx="6486">
                  <c:v>0.80200000000000005</c:v>
                </c:pt>
                <c:pt idx="6487">
                  <c:v>0.78800000000000003</c:v>
                </c:pt>
                <c:pt idx="6488">
                  <c:v>0.78300000000000003</c:v>
                </c:pt>
                <c:pt idx="6489">
                  <c:v>0.74399999999999999</c:v>
                </c:pt>
                <c:pt idx="6490">
                  <c:v>0.751</c:v>
                </c:pt>
                <c:pt idx="6491">
                  <c:v>0.79</c:v>
                </c:pt>
                <c:pt idx="6492">
                  <c:v>0.80900000000000005</c:v>
                </c:pt>
                <c:pt idx="6493">
                  <c:v>0.80900000000000005</c:v>
                </c:pt>
                <c:pt idx="6494">
                  <c:v>0.80900000000000005</c:v>
                </c:pt>
                <c:pt idx="6495">
                  <c:v>0.80100000000000005</c:v>
                </c:pt>
                <c:pt idx="6496">
                  <c:v>0.80600000000000005</c:v>
                </c:pt>
                <c:pt idx="6497">
                  <c:v>0.83</c:v>
                </c:pt>
                <c:pt idx="6498">
                  <c:v>0.874</c:v>
                </c:pt>
                <c:pt idx="6499">
                  <c:v>0.84499999999999997</c:v>
                </c:pt>
                <c:pt idx="6500">
                  <c:v>0.85599999999999998</c:v>
                </c:pt>
                <c:pt idx="6501">
                  <c:v>0.83799999999999997</c:v>
                </c:pt>
                <c:pt idx="6502">
                  <c:v>0.83799999999999997</c:v>
                </c:pt>
                <c:pt idx="6503">
                  <c:v>0.84299999999999997</c:v>
                </c:pt>
                <c:pt idx="6504">
                  <c:v>0.82499999999999996</c:v>
                </c:pt>
                <c:pt idx="6505">
                  <c:v>0.82599999999999996</c:v>
                </c:pt>
                <c:pt idx="6506">
                  <c:v>0.82599999999999996</c:v>
                </c:pt>
                <c:pt idx="6507">
                  <c:v>0.81699999999999995</c:v>
                </c:pt>
                <c:pt idx="6508">
                  <c:v>0.82199999999999995</c:v>
                </c:pt>
                <c:pt idx="6509">
                  <c:v>0.81699999999999995</c:v>
                </c:pt>
                <c:pt idx="6510">
                  <c:v>0.80500000000000005</c:v>
                </c:pt>
                <c:pt idx="6511">
                  <c:v>0.80100000000000005</c:v>
                </c:pt>
                <c:pt idx="6512">
                  <c:v>0.79200000000000004</c:v>
                </c:pt>
                <c:pt idx="6513">
                  <c:v>0.79600000000000004</c:v>
                </c:pt>
                <c:pt idx="6514">
                  <c:v>0.81100000000000005</c:v>
                </c:pt>
                <c:pt idx="6515">
                  <c:v>0.79300000000000004</c:v>
                </c:pt>
                <c:pt idx="6516">
                  <c:v>0.79300000000000004</c:v>
                </c:pt>
                <c:pt idx="6517">
                  <c:v>0.80300000000000005</c:v>
                </c:pt>
                <c:pt idx="6518">
                  <c:v>0.82299999999999995</c:v>
                </c:pt>
                <c:pt idx="6519">
                  <c:v>0.79400000000000004</c:v>
                </c:pt>
                <c:pt idx="6520">
                  <c:v>0.81</c:v>
                </c:pt>
                <c:pt idx="6521">
                  <c:v>0.81399999999999995</c:v>
                </c:pt>
                <c:pt idx="6522">
                  <c:v>0.8</c:v>
                </c:pt>
                <c:pt idx="6523">
                  <c:v>0.8</c:v>
                </c:pt>
                <c:pt idx="6524">
                  <c:v>0.79200000000000004</c:v>
                </c:pt>
                <c:pt idx="6525">
                  <c:v>0.79700000000000004</c:v>
                </c:pt>
                <c:pt idx="6526">
                  <c:v>0.78300000000000003</c:v>
                </c:pt>
                <c:pt idx="6527">
                  <c:v>0.78300000000000003</c:v>
                </c:pt>
                <c:pt idx="6528">
                  <c:v>0.77400000000000002</c:v>
                </c:pt>
                <c:pt idx="6529">
                  <c:v>0.76500000000000001</c:v>
                </c:pt>
                <c:pt idx="6530">
                  <c:v>0.76400000000000001</c:v>
                </c:pt>
                <c:pt idx="6531">
                  <c:v>0.77100000000000002</c:v>
                </c:pt>
                <c:pt idx="6532">
                  <c:v>0.77100000000000002</c:v>
                </c:pt>
                <c:pt idx="6533">
                  <c:v>0.78</c:v>
                </c:pt>
                <c:pt idx="6534">
                  <c:v>0.77700000000000002</c:v>
                </c:pt>
                <c:pt idx="6535">
                  <c:v>0.77300000000000002</c:v>
                </c:pt>
                <c:pt idx="6536">
                  <c:v>0.75800000000000001</c:v>
                </c:pt>
                <c:pt idx="6537">
                  <c:v>0.76900000000000002</c:v>
                </c:pt>
                <c:pt idx="6538">
                  <c:v>0.75900000000000001</c:v>
                </c:pt>
                <c:pt idx="6539">
                  <c:v>0.76500000000000001</c:v>
                </c:pt>
                <c:pt idx="6540">
                  <c:v>0.77500000000000002</c:v>
                </c:pt>
                <c:pt idx="6541">
                  <c:v>0.79900000000000004</c:v>
                </c:pt>
                <c:pt idx="6542">
                  <c:v>0.79</c:v>
                </c:pt>
                <c:pt idx="6543">
                  <c:v>0.78600000000000003</c:v>
                </c:pt>
                <c:pt idx="6544">
                  <c:v>0.79100000000000004</c:v>
                </c:pt>
                <c:pt idx="6545">
                  <c:v>0.78200000000000003</c:v>
                </c:pt>
                <c:pt idx="6546">
                  <c:v>0.78700000000000003</c:v>
                </c:pt>
                <c:pt idx="6547">
                  <c:v>0.77200000000000002</c:v>
                </c:pt>
                <c:pt idx="6548">
                  <c:v>0.78100000000000003</c:v>
                </c:pt>
                <c:pt idx="6549">
                  <c:v>0.77200000000000002</c:v>
                </c:pt>
                <c:pt idx="6550">
                  <c:v>0.78400000000000003</c:v>
                </c:pt>
                <c:pt idx="6551">
                  <c:v>0.78900000000000003</c:v>
                </c:pt>
                <c:pt idx="6552">
                  <c:v>0.78900000000000003</c:v>
                </c:pt>
                <c:pt idx="6553">
                  <c:v>0.78</c:v>
                </c:pt>
                <c:pt idx="6554">
                  <c:v>0.77100000000000002</c:v>
                </c:pt>
                <c:pt idx="6555">
                  <c:v>0.77600000000000002</c:v>
                </c:pt>
                <c:pt idx="6556">
                  <c:v>0.75600000000000001</c:v>
                </c:pt>
                <c:pt idx="6557">
                  <c:v>0.748</c:v>
                </c:pt>
                <c:pt idx="6558">
                  <c:v>0.74399999999999999</c:v>
                </c:pt>
                <c:pt idx="6559">
                  <c:v>0.748</c:v>
                </c:pt>
                <c:pt idx="6560">
                  <c:v>0.754</c:v>
                </c:pt>
                <c:pt idx="6561">
                  <c:v>0.749</c:v>
                </c:pt>
                <c:pt idx="6562">
                  <c:v>0.745</c:v>
                </c:pt>
                <c:pt idx="6563">
                  <c:v>0.75</c:v>
                </c:pt>
                <c:pt idx="6564">
                  <c:v>0.746</c:v>
                </c:pt>
                <c:pt idx="6565">
                  <c:v>0.751</c:v>
                </c:pt>
                <c:pt idx="6566">
                  <c:v>0.75800000000000001</c:v>
                </c:pt>
                <c:pt idx="6567">
                  <c:v>0.753</c:v>
                </c:pt>
                <c:pt idx="6568">
                  <c:v>0.753</c:v>
                </c:pt>
                <c:pt idx="6569">
                  <c:v>0.74</c:v>
                </c:pt>
                <c:pt idx="6570">
                  <c:v>0.73499999999999999</c:v>
                </c:pt>
                <c:pt idx="6571">
                  <c:v>0.73</c:v>
                </c:pt>
                <c:pt idx="6572">
                  <c:v>0.72699999999999998</c:v>
                </c:pt>
                <c:pt idx="6573">
                  <c:v>0.72</c:v>
                </c:pt>
                <c:pt idx="6574">
                  <c:v>0.70599999999999996</c:v>
                </c:pt>
                <c:pt idx="6575">
                  <c:v>0.68200000000000005</c:v>
                </c:pt>
                <c:pt idx="6576">
                  <c:v>0.70099999999999996</c:v>
                </c:pt>
                <c:pt idx="6577">
                  <c:v>0.69299999999999995</c:v>
                </c:pt>
                <c:pt idx="6578">
                  <c:v>0.69699999999999995</c:v>
                </c:pt>
                <c:pt idx="6579">
                  <c:v>0.69799999999999995</c:v>
                </c:pt>
                <c:pt idx="6580">
                  <c:v>0.72299999999999998</c:v>
                </c:pt>
                <c:pt idx="6581">
                  <c:v>0.72899999999999998</c:v>
                </c:pt>
                <c:pt idx="6582">
                  <c:v>0.73399999999999999</c:v>
                </c:pt>
                <c:pt idx="6583">
                  <c:v>0.754</c:v>
                </c:pt>
                <c:pt idx="6584">
                  <c:v>0.77800000000000002</c:v>
                </c:pt>
                <c:pt idx="6585">
                  <c:v>0.76800000000000002</c:v>
                </c:pt>
                <c:pt idx="6586">
                  <c:v>0.75900000000000001</c:v>
                </c:pt>
                <c:pt idx="6587">
                  <c:v>0.76500000000000001</c:v>
                </c:pt>
                <c:pt idx="6588">
                  <c:v>0.78400000000000003</c:v>
                </c:pt>
                <c:pt idx="6589">
                  <c:v>0.79900000000000004</c:v>
                </c:pt>
                <c:pt idx="6590">
                  <c:v>0.79400000000000004</c:v>
                </c:pt>
                <c:pt idx="6591">
                  <c:v>0.83499999999999996</c:v>
                </c:pt>
                <c:pt idx="6592">
                  <c:v>0.83499999999999996</c:v>
                </c:pt>
                <c:pt idx="6593">
                  <c:v>0.82499999999999996</c:v>
                </c:pt>
                <c:pt idx="6594">
                  <c:v>0.82499999999999996</c:v>
                </c:pt>
                <c:pt idx="6595">
                  <c:v>0.82499999999999996</c:v>
                </c:pt>
                <c:pt idx="6596">
                  <c:v>0.81599999999999995</c:v>
                </c:pt>
                <c:pt idx="6597">
                  <c:v>0.77300000000000002</c:v>
                </c:pt>
                <c:pt idx="6598">
                  <c:v>0.754</c:v>
                </c:pt>
                <c:pt idx="6599">
                  <c:v>0.74199999999999999</c:v>
                </c:pt>
                <c:pt idx="6600">
                  <c:v>0.75900000000000001</c:v>
                </c:pt>
                <c:pt idx="6601">
                  <c:v>0.745</c:v>
                </c:pt>
                <c:pt idx="6602">
                  <c:v>0.74199999999999999</c:v>
                </c:pt>
                <c:pt idx="6603">
                  <c:v>0.74099999999999999</c:v>
                </c:pt>
                <c:pt idx="6604">
                  <c:v>0.74199999999999999</c:v>
                </c:pt>
                <c:pt idx="6605">
                  <c:v>0.73299999999999998</c:v>
                </c:pt>
                <c:pt idx="6606">
                  <c:v>0.75800000000000001</c:v>
                </c:pt>
                <c:pt idx="6607">
                  <c:v>0.77700000000000002</c:v>
                </c:pt>
                <c:pt idx="6608">
                  <c:v>0.78700000000000003</c:v>
                </c:pt>
                <c:pt idx="6609">
                  <c:v>0.76300000000000001</c:v>
                </c:pt>
                <c:pt idx="6610">
                  <c:v>0.78300000000000003</c:v>
                </c:pt>
                <c:pt idx="6611">
                  <c:v>0.81699999999999995</c:v>
                </c:pt>
                <c:pt idx="6612">
                  <c:v>0.80300000000000005</c:v>
                </c:pt>
                <c:pt idx="6613">
                  <c:v>0.78400000000000003</c:v>
                </c:pt>
                <c:pt idx="6614">
                  <c:v>0.77500000000000002</c:v>
                </c:pt>
                <c:pt idx="6615">
                  <c:v>0.76900000000000002</c:v>
                </c:pt>
                <c:pt idx="6616">
                  <c:v>0.76</c:v>
                </c:pt>
                <c:pt idx="6617">
                  <c:v>0.751</c:v>
                </c:pt>
                <c:pt idx="6618">
                  <c:v>0.77900000000000003</c:v>
                </c:pt>
                <c:pt idx="6619">
                  <c:v>0.76100000000000001</c:v>
                </c:pt>
                <c:pt idx="6620">
                  <c:v>0.75700000000000001</c:v>
                </c:pt>
                <c:pt idx="6621">
                  <c:v>0.754</c:v>
                </c:pt>
                <c:pt idx="6622">
                  <c:v>0.75900000000000001</c:v>
                </c:pt>
                <c:pt idx="6623">
                  <c:v>0.754</c:v>
                </c:pt>
                <c:pt idx="6624">
                  <c:v>0.74399999999999999</c:v>
                </c:pt>
                <c:pt idx="6625">
                  <c:v>0.72399999999999998</c:v>
                </c:pt>
                <c:pt idx="6626">
                  <c:v>0.7</c:v>
                </c:pt>
                <c:pt idx="6627">
                  <c:v>0.68600000000000005</c:v>
                </c:pt>
                <c:pt idx="6628">
                  <c:v>0.68100000000000005</c:v>
                </c:pt>
                <c:pt idx="6629">
                  <c:v>0.67800000000000005</c:v>
                </c:pt>
                <c:pt idx="6630">
                  <c:v>0.63</c:v>
                </c:pt>
                <c:pt idx="6631">
                  <c:v>0.65600000000000003</c:v>
                </c:pt>
                <c:pt idx="6632">
                  <c:v>0.66200000000000003</c:v>
                </c:pt>
                <c:pt idx="6633">
                  <c:v>0.66600000000000004</c:v>
                </c:pt>
                <c:pt idx="6634">
                  <c:v>0.64700000000000002</c:v>
                </c:pt>
                <c:pt idx="6635">
                  <c:v>0.65200000000000002</c:v>
                </c:pt>
                <c:pt idx="6636">
                  <c:v>0.63200000000000001</c:v>
                </c:pt>
                <c:pt idx="6637">
                  <c:v>0.623</c:v>
                </c:pt>
                <c:pt idx="6638">
                  <c:v>0.61799999999999999</c:v>
                </c:pt>
                <c:pt idx="6639">
                  <c:v>0.61499999999999999</c:v>
                </c:pt>
                <c:pt idx="6640">
                  <c:v>0.58499999999999996</c:v>
                </c:pt>
                <c:pt idx="6641">
                  <c:v>0.59099999999999997</c:v>
                </c:pt>
                <c:pt idx="6642">
                  <c:v>0.57699999999999996</c:v>
                </c:pt>
                <c:pt idx="6643">
                  <c:v>0.56200000000000006</c:v>
                </c:pt>
                <c:pt idx="6644">
                  <c:v>0.55800000000000005</c:v>
                </c:pt>
                <c:pt idx="6645">
                  <c:v>0.54400000000000004</c:v>
                </c:pt>
                <c:pt idx="6646">
                  <c:v>0.51900000000000002</c:v>
                </c:pt>
                <c:pt idx="6647">
                  <c:v>0.51400000000000001</c:v>
                </c:pt>
                <c:pt idx="6648">
                  <c:v>0.56399999999999995</c:v>
                </c:pt>
                <c:pt idx="6649">
                  <c:v>0.56499999999999995</c:v>
                </c:pt>
                <c:pt idx="6650">
                  <c:v>0.56499999999999995</c:v>
                </c:pt>
                <c:pt idx="6651">
                  <c:v>0.55500000000000005</c:v>
                </c:pt>
                <c:pt idx="6652">
                  <c:v>0.442</c:v>
                </c:pt>
                <c:pt idx="6653">
                  <c:v>0.53400000000000003</c:v>
                </c:pt>
                <c:pt idx="6654">
                  <c:v>0.52500000000000002</c:v>
                </c:pt>
                <c:pt idx="6655">
                  <c:v>0.53100000000000003</c:v>
                </c:pt>
                <c:pt idx="6656">
                  <c:v>0.58499999999999996</c:v>
                </c:pt>
                <c:pt idx="6657">
                  <c:v>0.55500000000000005</c:v>
                </c:pt>
                <c:pt idx="6658">
                  <c:v>0.623</c:v>
                </c:pt>
                <c:pt idx="6659">
                  <c:v>0.64800000000000002</c:v>
                </c:pt>
                <c:pt idx="6660">
                  <c:v>0.59499999999999997</c:v>
                </c:pt>
                <c:pt idx="6661">
                  <c:v>0.60399999999999998</c:v>
                </c:pt>
                <c:pt idx="6662">
                  <c:v>0.58899999999999997</c:v>
                </c:pt>
                <c:pt idx="6663">
                  <c:v>0.58399999999999996</c:v>
                </c:pt>
                <c:pt idx="6664">
                  <c:v>0.61199999999999999</c:v>
                </c:pt>
                <c:pt idx="6665">
                  <c:v>0.58899999999999997</c:v>
                </c:pt>
                <c:pt idx="6666">
                  <c:v>0.6</c:v>
                </c:pt>
                <c:pt idx="6667">
                  <c:v>0.58499999999999996</c:v>
                </c:pt>
                <c:pt idx="6668">
                  <c:v>0.59399999999999997</c:v>
                </c:pt>
                <c:pt idx="6669">
                  <c:v>0.61099999999999999</c:v>
                </c:pt>
                <c:pt idx="6670">
                  <c:v>0.59099999999999997</c:v>
                </c:pt>
                <c:pt idx="6671">
                  <c:v>0.56299999999999994</c:v>
                </c:pt>
                <c:pt idx="6672">
                  <c:v>0.59799999999999998</c:v>
                </c:pt>
                <c:pt idx="6673">
                  <c:v>0.59799999999999998</c:v>
                </c:pt>
                <c:pt idx="6674">
                  <c:v>0.59899999999999998</c:v>
                </c:pt>
                <c:pt idx="6675">
                  <c:v>0.7</c:v>
                </c:pt>
                <c:pt idx="6676">
                  <c:v>0.77800000000000002</c:v>
                </c:pt>
                <c:pt idx="6677">
                  <c:v>0.85299999999999998</c:v>
                </c:pt>
                <c:pt idx="6678">
                  <c:v>0.86799999999999999</c:v>
                </c:pt>
                <c:pt idx="6679">
                  <c:v>0.84299999999999997</c:v>
                </c:pt>
                <c:pt idx="6680">
                  <c:v>0.80600000000000005</c:v>
                </c:pt>
                <c:pt idx="6681">
                  <c:v>0.84899999999999998</c:v>
                </c:pt>
                <c:pt idx="6682">
                  <c:v>0.88200000000000001</c:v>
                </c:pt>
                <c:pt idx="6683">
                  <c:v>0.88600000000000001</c:v>
                </c:pt>
                <c:pt idx="6684">
                  <c:v>0.83499999999999996</c:v>
                </c:pt>
                <c:pt idx="6685">
                  <c:v>0.84199999999999997</c:v>
                </c:pt>
                <c:pt idx="6686">
                  <c:v>0.84</c:v>
                </c:pt>
                <c:pt idx="6687">
                  <c:v>0.90500000000000003</c:v>
                </c:pt>
                <c:pt idx="6688">
                  <c:v>0.93700000000000006</c:v>
                </c:pt>
                <c:pt idx="6689">
                  <c:v>0.88900000000000001</c:v>
                </c:pt>
                <c:pt idx="6690">
                  <c:v>0.86499999999999999</c:v>
                </c:pt>
                <c:pt idx="6691">
                  <c:v>0.80900000000000005</c:v>
                </c:pt>
                <c:pt idx="6692">
                  <c:v>0.86899999999999999</c:v>
                </c:pt>
                <c:pt idx="6693">
                  <c:v>0.85</c:v>
                </c:pt>
                <c:pt idx="6694">
                  <c:v>0.83099999999999996</c:v>
                </c:pt>
                <c:pt idx="6695">
                  <c:v>0.84599999999999997</c:v>
                </c:pt>
                <c:pt idx="6696">
                  <c:v>0.83299999999999996</c:v>
                </c:pt>
                <c:pt idx="6697">
                  <c:v>0.86599999999999999</c:v>
                </c:pt>
                <c:pt idx="6698">
                  <c:v>0.872</c:v>
                </c:pt>
                <c:pt idx="6699">
                  <c:v>0.85799999999999998</c:v>
                </c:pt>
                <c:pt idx="6700">
                  <c:v>0.81399999999999995</c:v>
                </c:pt>
                <c:pt idx="6701">
                  <c:v>0.83399999999999996</c:v>
                </c:pt>
                <c:pt idx="6702">
                  <c:v>0.82</c:v>
                </c:pt>
                <c:pt idx="6703">
                  <c:v>0.81</c:v>
                </c:pt>
                <c:pt idx="6704">
                  <c:v>0.83399999999999996</c:v>
                </c:pt>
                <c:pt idx="6705">
                  <c:v>0.872</c:v>
                </c:pt>
                <c:pt idx="6706">
                  <c:v>0.878</c:v>
                </c:pt>
                <c:pt idx="6707">
                  <c:v>0.86399999999999999</c:v>
                </c:pt>
                <c:pt idx="6708">
                  <c:v>0.86399999999999999</c:v>
                </c:pt>
                <c:pt idx="6709">
                  <c:v>0.83599999999999997</c:v>
                </c:pt>
                <c:pt idx="6710">
                  <c:v>0.84499999999999997</c:v>
                </c:pt>
                <c:pt idx="6711">
                  <c:v>0.879</c:v>
                </c:pt>
                <c:pt idx="6712">
                  <c:v>0.88900000000000001</c:v>
                </c:pt>
                <c:pt idx="6713">
                  <c:v>0.88</c:v>
                </c:pt>
                <c:pt idx="6714">
                  <c:v>0.86099999999999999</c:v>
                </c:pt>
                <c:pt idx="6715">
                  <c:v>0.85499999999999998</c:v>
                </c:pt>
                <c:pt idx="6716">
                  <c:v>0.879</c:v>
                </c:pt>
                <c:pt idx="6717">
                  <c:v>0.86699999999999999</c:v>
                </c:pt>
                <c:pt idx="6718">
                  <c:v>0.85099999999999998</c:v>
                </c:pt>
                <c:pt idx="6719">
                  <c:v>0.81799999999999995</c:v>
                </c:pt>
                <c:pt idx="6720">
                  <c:v>0.81799999999999995</c:v>
                </c:pt>
                <c:pt idx="6721">
                  <c:v>0.82399999999999995</c:v>
                </c:pt>
                <c:pt idx="6722">
                  <c:v>0.81799999999999995</c:v>
                </c:pt>
                <c:pt idx="6723">
                  <c:v>0.80500000000000005</c:v>
                </c:pt>
                <c:pt idx="6724">
                  <c:v>0.80400000000000005</c:v>
                </c:pt>
                <c:pt idx="6725">
                  <c:v>0.79200000000000004</c:v>
                </c:pt>
                <c:pt idx="6726">
                  <c:v>0.78</c:v>
                </c:pt>
                <c:pt idx="6727">
                  <c:v>0.77700000000000002</c:v>
                </c:pt>
                <c:pt idx="6728">
                  <c:v>0.80100000000000005</c:v>
                </c:pt>
                <c:pt idx="6729">
                  <c:v>0.79200000000000004</c:v>
                </c:pt>
                <c:pt idx="6730">
                  <c:v>0.79700000000000004</c:v>
                </c:pt>
                <c:pt idx="6731">
                  <c:v>0.79700000000000004</c:v>
                </c:pt>
                <c:pt idx="6732">
                  <c:v>0.79700000000000004</c:v>
                </c:pt>
                <c:pt idx="6733">
                  <c:v>0.79700000000000004</c:v>
                </c:pt>
                <c:pt idx="6734">
                  <c:v>0.81100000000000005</c:v>
                </c:pt>
                <c:pt idx="6735">
                  <c:v>0.77800000000000002</c:v>
                </c:pt>
                <c:pt idx="6736">
                  <c:v>0.78800000000000003</c:v>
                </c:pt>
                <c:pt idx="6737">
                  <c:v>0.76</c:v>
                </c:pt>
                <c:pt idx="6738">
                  <c:v>0.76</c:v>
                </c:pt>
                <c:pt idx="6739">
                  <c:v>0.75900000000000001</c:v>
                </c:pt>
                <c:pt idx="6740">
                  <c:v>0.754</c:v>
                </c:pt>
                <c:pt idx="6741">
                  <c:v>0.74</c:v>
                </c:pt>
                <c:pt idx="6742">
                  <c:v>0.76100000000000001</c:v>
                </c:pt>
                <c:pt idx="6743">
                  <c:v>0.752</c:v>
                </c:pt>
                <c:pt idx="6744">
                  <c:v>0.76700000000000002</c:v>
                </c:pt>
                <c:pt idx="6745">
                  <c:v>0.77300000000000002</c:v>
                </c:pt>
                <c:pt idx="6746">
                  <c:v>0.754</c:v>
                </c:pt>
                <c:pt idx="6747">
                  <c:v>0.74399999999999999</c:v>
                </c:pt>
                <c:pt idx="6748">
                  <c:v>0.75900000000000001</c:v>
                </c:pt>
                <c:pt idx="6749">
                  <c:v>0.77400000000000002</c:v>
                </c:pt>
                <c:pt idx="6750">
                  <c:v>0.77500000000000002</c:v>
                </c:pt>
                <c:pt idx="6751">
                  <c:v>0.75600000000000001</c:v>
                </c:pt>
                <c:pt idx="6752">
                  <c:v>0.73099999999999998</c:v>
                </c:pt>
                <c:pt idx="6753">
                  <c:v>0.72</c:v>
                </c:pt>
                <c:pt idx="6754">
                  <c:v>0.73499999999999999</c:v>
                </c:pt>
                <c:pt idx="6755">
                  <c:v>0.75600000000000001</c:v>
                </c:pt>
                <c:pt idx="6756">
                  <c:v>0.76400000000000001</c:v>
                </c:pt>
                <c:pt idx="6757">
                  <c:v>0.76800000000000002</c:v>
                </c:pt>
                <c:pt idx="6758">
                  <c:v>0.76800000000000002</c:v>
                </c:pt>
                <c:pt idx="6759">
                  <c:v>0.78400000000000003</c:v>
                </c:pt>
                <c:pt idx="6760">
                  <c:v>0.75</c:v>
                </c:pt>
                <c:pt idx="6761">
                  <c:v>0.73099999999999998</c:v>
                </c:pt>
                <c:pt idx="6762">
                  <c:v>0.73599999999999999</c:v>
                </c:pt>
                <c:pt idx="6763">
                  <c:v>0.72399999999999998</c:v>
                </c:pt>
                <c:pt idx="6764">
                  <c:v>0.72199999999999998</c:v>
                </c:pt>
                <c:pt idx="6765">
                  <c:v>0.71199999999999997</c:v>
                </c:pt>
                <c:pt idx="6766">
                  <c:v>0.70799999999999996</c:v>
                </c:pt>
                <c:pt idx="6767">
                  <c:v>0.67400000000000004</c:v>
                </c:pt>
                <c:pt idx="6768">
                  <c:v>0.69399999999999995</c:v>
                </c:pt>
                <c:pt idx="6769">
                  <c:v>0.67500000000000004</c:v>
                </c:pt>
                <c:pt idx="6770">
                  <c:v>0.67500000000000004</c:v>
                </c:pt>
                <c:pt idx="6771">
                  <c:v>0.69499999999999995</c:v>
                </c:pt>
                <c:pt idx="6772">
                  <c:v>0.68500000000000005</c:v>
                </c:pt>
                <c:pt idx="6773">
                  <c:v>0.68500000000000005</c:v>
                </c:pt>
                <c:pt idx="6774">
                  <c:v>0.66200000000000003</c:v>
                </c:pt>
                <c:pt idx="6775">
                  <c:v>0.64700000000000002</c:v>
                </c:pt>
                <c:pt idx="6776">
                  <c:v>0.64200000000000002</c:v>
                </c:pt>
                <c:pt idx="6777">
                  <c:v>0.65700000000000003</c:v>
                </c:pt>
                <c:pt idx="6778">
                  <c:v>0.64800000000000002</c:v>
                </c:pt>
                <c:pt idx="6779">
                  <c:v>0.65700000000000003</c:v>
                </c:pt>
                <c:pt idx="6780">
                  <c:v>0.65700000000000003</c:v>
                </c:pt>
                <c:pt idx="6781">
                  <c:v>0.65700000000000003</c:v>
                </c:pt>
                <c:pt idx="6782">
                  <c:v>0.65800000000000003</c:v>
                </c:pt>
                <c:pt idx="6783">
                  <c:v>0.66800000000000004</c:v>
                </c:pt>
                <c:pt idx="6784">
                  <c:v>0.64400000000000002</c:v>
                </c:pt>
                <c:pt idx="6785">
                  <c:v>0.63500000000000001</c:v>
                </c:pt>
                <c:pt idx="6786">
                  <c:v>0.625</c:v>
                </c:pt>
                <c:pt idx="6787">
                  <c:v>0.63</c:v>
                </c:pt>
                <c:pt idx="6788">
                  <c:v>0.626</c:v>
                </c:pt>
                <c:pt idx="6789">
                  <c:v>0.61099999999999999</c:v>
                </c:pt>
                <c:pt idx="6790">
                  <c:v>0.61599999999999999</c:v>
                </c:pt>
                <c:pt idx="6791">
                  <c:v>0.621</c:v>
                </c:pt>
                <c:pt idx="6792">
                  <c:v>0.622</c:v>
                </c:pt>
                <c:pt idx="6793">
                  <c:v>0.61599999999999999</c:v>
                </c:pt>
                <c:pt idx="6794">
                  <c:v>0.59699999999999998</c:v>
                </c:pt>
                <c:pt idx="6795">
                  <c:v>0.60299999999999998</c:v>
                </c:pt>
                <c:pt idx="6796">
                  <c:v>0.60299999999999998</c:v>
                </c:pt>
                <c:pt idx="6797">
                  <c:v>0.61399999999999999</c:v>
                </c:pt>
                <c:pt idx="6798">
                  <c:v>0.61899999999999999</c:v>
                </c:pt>
                <c:pt idx="6799">
                  <c:v>0.59899999999999998</c:v>
                </c:pt>
                <c:pt idx="6800">
                  <c:v>0.59399999999999997</c:v>
                </c:pt>
                <c:pt idx="6801">
                  <c:v>0.59499999999999997</c:v>
                </c:pt>
                <c:pt idx="6802">
                  <c:v>0.60399999999999998</c:v>
                </c:pt>
                <c:pt idx="6803">
                  <c:v>0.60899999999999999</c:v>
                </c:pt>
                <c:pt idx="6804">
                  <c:v>0.60499999999999998</c:v>
                </c:pt>
                <c:pt idx="6805">
                  <c:v>0.63900000000000001</c:v>
                </c:pt>
                <c:pt idx="6806">
                  <c:v>0.64</c:v>
                </c:pt>
                <c:pt idx="6807">
                  <c:v>0.627</c:v>
                </c:pt>
                <c:pt idx="6808">
                  <c:v>0.622</c:v>
                </c:pt>
                <c:pt idx="6809">
                  <c:v>0.63600000000000001</c:v>
                </c:pt>
                <c:pt idx="6810">
                  <c:v>0.63600000000000001</c:v>
                </c:pt>
                <c:pt idx="6811">
                  <c:v>0.64600000000000002</c:v>
                </c:pt>
                <c:pt idx="6812">
                  <c:v>0.626</c:v>
                </c:pt>
                <c:pt idx="6813">
                  <c:v>0.61099999999999999</c:v>
                </c:pt>
                <c:pt idx="6814">
                  <c:v>0.61099999999999999</c:v>
                </c:pt>
                <c:pt idx="6815">
                  <c:v>0.61099999999999999</c:v>
                </c:pt>
                <c:pt idx="6816">
                  <c:v>0.622</c:v>
                </c:pt>
                <c:pt idx="6817">
                  <c:v>0.64300000000000002</c:v>
                </c:pt>
                <c:pt idx="6818">
                  <c:v>0.64200000000000002</c:v>
                </c:pt>
                <c:pt idx="6819">
                  <c:v>0.64300000000000002</c:v>
                </c:pt>
                <c:pt idx="6820">
                  <c:v>0.66700000000000004</c:v>
                </c:pt>
                <c:pt idx="6821">
                  <c:v>0.65300000000000002</c:v>
                </c:pt>
                <c:pt idx="6822">
                  <c:v>0.66300000000000003</c:v>
                </c:pt>
                <c:pt idx="6823">
                  <c:v>0.65300000000000002</c:v>
                </c:pt>
                <c:pt idx="6824">
                  <c:v>0.65300000000000002</c:v>
                </c:pt>
                <c:pt idx="6825">
                  <c:v>0.68200000000000005</c:v>
                </c:pt>
                <c:pt idx="6826">
                  <c:v>0.68200000000000005</c:v>
                </c:pt>
                <c:pt idx="6827">
                  <c:v>0.66</c:v>
                </c:pt>
                <c:pt idx="6828">
                  <c:v>0.65300000000000002</c:v>
                </c:pt>
                <c:pt idx="6829">
                  <c:v>0.67300000000000004</c:v>
                </c:pt>
                <c:pt idx="6830">
                  <c:v>0.67800000000000005</c:v>
                </c:pt>
                <c:pt idx="6831">
                  <c:v>0.67400000000000004</c:v>
                </c:pt>
                <c:pt idx="6832">
                  <c:v>0.68899999999999995</c:v>
                </c:pt>
                <c:pt idx="6833">
                  <c:v>0.70699999999999996</c:v>
                </c:pt>
                <c:pt idx="6834">
                  <c:v>0.70799999999999996</c:v>
                </c:pt>
                <c:pt idx="6835">
                  <c:v>0.73599999999999999</c:v>
                </c:pt>
                <c:pt idx="6836">
                  <c:v>0.72499999999999998</c:v>
                </c:pt>
                <c:pt idx="6837">
                  <c:v>0.69599999999999995</c:v>
                </c:pt>
                <c:pt idx="6838">
                  <c:v>0.70099999999999996</c:v>
                </c:pt>
                <c:pt idx="6839">
                  <c:v>0.69599999999999995</c:v>
                </c:pt>
                <c:pt idx="6840">
                  <c:v>0.69599999999999995</c:v>
                </c:pt>
                <c:pt idx="6841">
                  <c:v>0.65300000000000002</c:v>
                </c:pt>
                <c:pt idx="6842">
                  <c:v>0.66200000000000003</c:v>
                </c:pt>
                <c:pt idx="6843">
                  <c:v>0.67300000000000004</c:v>
                </c:pt>
                <c:pt idx="6844">
                  <c:v>0.67400000000000004</c:v>
                </c:pt>
                <c:pt idx="6845">
                  <c:v>0.66400000000000003</c:v>
                </c:pt>
                <c:pt idx="6846">
                  <c:v>0.68899999999999995</c:v>
                </c:pt>
                <c:pt idx="6847">
                  <c:v>0.67900000000000005</c:v>
                </c:pt>
                <c:pt idx="6848">
                  <c:v>0.66100000000000003</c:v>
                </c:pt>
                <c:pt idx="6849">
                  <c:v>0.63600000000000001</c:v>
                </c:pt>
                <c:pt idx="6850">
                  <c:v>0.63700000000000001</c:v>
                </c:pt>
                <c:pt idx="6851">
                  <c:v>0.63100000000000001</c:v>
                </c:pt>
                <c:pt idx="6852">
                  <c:v>0.64100000000000001</c:v>
                </c:pt>
                <c:pt idx="6853">
                  <c:v>0.622</c:v>
                </c:pt>
                <c:pt idx="6854">
                  <c:v>0.627</c:v>
                </c:pt>
                <c:pt idx="6855">
                  <c:v>0.622</c:v>
                </c:pt>
                <c:pt idx="6856">
                  <c:v>0.60699999999999998</c:v>
                </c:pt>
                <c:pt idx="6857">
                  <c:v>0.60299999999999998</c:v>
                </c:pt>
                <c:pt idx="6858">
                  <c:v>0.61299999999999999</c:v>
                </c:pt>
                <c:pt idx="6859">
                  <c:v>0.622</c:v>
                </c:pt>
                <c:pt idx="6860">
                  <c:v>0.60899999999999999</c:v>
                </c:pt>
                <c:pt idx="6861">
                  <c:v>0.61499999999999999</c:v>
                </c:pt>
                <c:pt idx="6862">
                  <c:v>0.60499999999999998</c:v>
                </c:pt>
                <c:pt idx="6863">
                  <c:v>0.59499999999999997</c:v>
                </c:pt>
                <c:pt idx="6864">
                  <c:v>0.61</c:v>
                </c:pt>
                <c:pt idx="6865">
                  <c:v>0.61099999999999999</c:v>
                </c:pt>
                <c:pt idx="6866">
                  <c:v>0.61199999999999999</c:v>
                </c:pt>
                <c:pt idx="6867">
                  <c:v>0.59799999999999998</c:v>
                </c:pt>
                <c:pt idx="6868">
                  <c:v>0.60799999999999998</c:v>
                </c:pt>
                <c:pt idx="6869">
                  <c:v>0.60299999999999998</c:v>
                </c:pt>
                <c:pt idx="6870">
                  <c:v>0.59799999999999998</c:v>
                </c:pt>
                <c:pt idx="6871">
                  <c:v>0.59799999999999998</c:v>
                </c:pt>
                <c:pt idx="6872">
                  <c:v>0.59899999999999998</c:v>
                </c:pt>
                <c:pt idx="6873">
                  <c:v>0.59399999999999997</c:v>
                </c:pt>
                <c:pt idx="6874">
                  <c:v>0.58899999999999997</c:v>
                </c:pt>
                <c:pt idx="6875">
                  <c:v>0.59299999999999997</c:v>
                </c:pt>
                <c:pt idx="6876">
                  <c:v>0.60699999999999998</c:v>
                </c:pt>
                <c:pt idx="6877">
                  <c:v>0.60699999999999998</c:v>
                </c:pt>
                <c:pt idx="6878">
                  <c:v>0.61699999999999999</c:v>
                </c:pt>
                <c:pt idx="6879">
                  <c:v>0.61799999999999999</c:v>
                </c:pt>
                <c:pt idx="6880">
                  <c:v>0.623</c:v>
                </c:pt>
                <c:pt idx="6881">
                  <c:v>0.623</c:v>
                </c:pt>
                <c:pt idx="6882">
                  <c:v>0.63700000000000001</c:v>
                </c:pt>
                <c:pt idx="6883">
                  <c:v>0.61899999999999999</c:v>
                </c:pt>
                <c:pt idx="6884">
                  <c:v>0.61899999999999999</c:v>
                </c:pt>
                <c:pt idx="6885">
                  <c:v>0.61499999999999999</c:v>
                </c:pt>
                <c:pt idx="6886">
                  <c:v>0.60499999999999998</c:v>
                </c:pt>
                <c:pt idx="6887">
                  <c:v>0.59499999999999997</c:v>
                </c:pt>
                <c:pt idx="6888">
                  <c:v>0.60499999999999998</c:v>
                </c:pt>
                <c:pt idx="6889">
                  <c:v>0.60499999999999998</c:v>
                </c:pt>
                <c:pt idx="6890">
                  <c:v>0.626</c:v>
                </c:pt>
                <c:pt idx="6891">
                  <c:v>0.626</c:v>
                </c:pt>
                <c:pt idx="6892">
                  <c:v>0.626</c:v>
                </c:pt>
                <c:pt idx="6893">
                  <c:v>0.64100000000000001</c:v>
                </c:pt>
                <c:pt idx="6894">
                  <c:v>0.61699999999999999</c:v>
                </c:pt>
                <c:pt idx="6895">
                  <c:v>0.627</c:v>
                </c:pt>
                <c:pt idx="6896">
                  <c:v>0.64200000000000002</c:v>
                </c:pt>
                <c:pt idx="6897">
                  <c:v>0.64200000000000002</c:v>
                </c:pt>
                <c:pt idx="6898">
                  <c:v>0.61399999999999999</c:v>
                </c:pt>
                <c:pt idx="6899">
                  <c:v>0.61899999999999999</c:v>
                </c:pt>
                <c:pt idx="6900">
                  <c:v>0.61399999999999999</c:v>
                </c:pt>
                <c:pt idx="6901">
                  <c:v>0.60899999999999999</c:v>
                </c:pt>
                <c:pt idx="6902">
                  <c:v>0.60499999999999998</c:v>
                </c:pt>
                <c:pt idx="6903">
                  <c:v>0.60499999999999998</c:v>
                </c:pt>
                <c:pt idx="6904">
                  <c:v>0.60599999999999998</c:v>
                </c:pt>
                <c:pt idx="6905">
                  <c:v>0.61099999999999999</c:v>
                </c:pt>
                <c:pt idx="6906">
                  <c:v>0.60599999999999998</c:v>
                </c:pt>
                <c:pt idx="6907">
                  <c:v>0.60199999999999998</c:v>
                </c:pt>
                <c:pt idx="6908">
                  <c:v>0.60699999999999998</c:v>
                </c:pt>
                <c:pt idx="6909">
                  <c:v>0.60699999999999998</c:v>
                </c:pt>
                <c:pt idx="6910">
                  <c:v>0.61799999999999999</c:v>
                </c:pt>
                <c:pt idx="6911">
                  <c:v>0.61799999999999999</c:v>
                </c:pt>
                <c:pt idx="6912">
                  <c:v>0.628</c:v>
                </c:pt>
                <c:pt idx="6913">
                  <c:v>0.61899999999999999</c:v>
                </c:pt>
                <c:pt idx="6914">
                  <c:v>0.623</c:v>
                </c:pt>
                <c:pt idx="6915">
                  <c:v>0.624</c:v>
                </c:pt>
                <c:pt idx="6916">
                  <c:v>0.61399999999999999</c:v>
                </c:pt>
                <c:pt idx="6917">
                  <c:v>0.60599999999999998</c:v>
                </c:pt>
                <c:pt idx="6918">
                  <c:v>0.61099999999999999</c:v>
                </c:pt>
                <c:pt idx="6919">
                  <c:v>0.61099999999999999</c:v>
                </c:pt>
                <c:pt idx="6920">
                  <c:v>0.61599999999999999</c:v>
                </c:pt>
                <c:pt idx="6921">
                  <c:v>0.61699999999999999</c:v>
                </c:pt>
                <c:pt idx="6922">
                  <c:v>0.61099999999999999</c:v>
                </c:pt>
                <c:pt idx="6923">
                  <c:v>0.60199999999999998</c:v>
                </c:pt>
                <c:pt idx="6924">
                  <c:v>0.59299999999999997</c:v>
                </c:pt>
                <c:pt idx="6925">
                  <c:v>0.59799999999999998</c:v>
                </c:pt>
                <c:pt idx="6926">
                  <c:v>0.59899999999999998</c:v>
                </c:pt>
                <c:pt idx="6927">
                  <c:v>0.60299999999999998</c:v>
                </c:pt>
                <c:pt idx="6928">
                  <c:v>0.60899999999999999</c:v>
                </c:pt>
                <c:pt idx="6929">
                  <c:v>0.6</c:v>
                </c:pt>
                <c:pt idx="6930">
                  <c:v>0.60199999999999998</c:v>
                </c:pt>
                <c:pt idx="6931">
                  <c:v>0.60599999999999998</c:v>
                </c:pt>
                <c:pt idx="6932">
                  <c:v>0.59799999999999998</c:v>
                </c:pt>
                <c:pt idx="6933">
                  <c:v>0.58399999999999996</c:v>
                </c:pt>
                <c:pt idx="6934">
                  <c:v>0.58899999999999997</c:v>
                </c:pt>
                <c:pt idx="6935">
                  <c:v>0.59799999999999998</c:v>
                </c:pt>
                <c:pt idx="6936">
                  <c:v>0.60099999999999998</c:v>
                </c:pt>
                <c:pt idx="6937">
                  <c:v>0.60599999999999998</c:v>
                </c:pt>
                <c:pt idx="6938">
                  <c:v>0.61199999999999999</c:v>
                </c:pt>
                <c:pt idx="6939">
                  <c:v>0.59199999999999997</c:v>
                </c:pt>
                <c:pt idx="6940">
                  <c:v>0.59299999999999997</c:v>
                </c:pt>
                <c:pt idx="6941">
                  <c:v>0.58899999999999997</c:v>
                </c:pt>
                <c:pt idx="6942">
                  <c:v>0.59799999999999998</c:v>
                </c:pt>
                <c:pt idx="6943">
                  <c:v>0.59399999999999997</c:v>
                </c:pt>
                <c:pt idx="6944">
                  <c:v>0.59899999999999998</c:v>
                </c:pt>
                <c:pt idx="6945">
                  <c:v>0.59499999999999997</c:v>
                </c:pt>
                <c:pt idx="6946">
                  <c:v>0.58499999999999996</c:v>
                </c:pt>
                <c:pt idx="6947">
                  <c:v>0.59</c:v>
                </c:pt>
                <c:pt idx="6948">
                  <c:v>0.58499999999999996</c:v>
                </c:pt>
                <c:pt idx="6949">
                  <c:v>0.57599999999999996</c:v>
                </c:pt>
                <c:pt idx="6950">
                  <c:v>0.58199999999999996</c:v>
                </c:pt>
                <c:pt idx="6951">
                  <c:v>0.57699999999999996</c:v>
                </c:pt>
                <c:pt idx="6952">
                  <c:v>0.57199999999999995</c:v>
                </c:pt>
                <c:pt idx="6953">
                  <c:v>0.56699999999999995</c:v>
                </c:pt>
                <c:pt idx="6954">
                  <c:v>0.55800000000000005</c:v>
                </c:pt>
                <c:pt idx="6955">
                  <c:v>0.56399999999999995</c:v>
                </c:pt>
                <c:pt idx="6956">
                  <c:v>0.55400000000000005</c:v>
                </c:pt>
                <c:pt idx="6957">
                  <c:v>0.56200000000000006</c:v>
                </c:pt>
                <c:pt idx="6958">
                  <c:v>0.56499999999999995</c:v>
                </c:pt>
                <c:pt idx="6959">
                  <c:v>0.56499999999999995</c:v>
                </c:pt>
                <c:pt idx="6960">
                  <c:v>0.56499999999999995</c:v>
                </c:pt>
                <c:pt idx="6961">
                  <c:v>0.55500000000000005</c:v>
                </c:pt>
                <c:pt idx="6962">
                  <c:v>0.54600000000000004</c:v>
                </c:pt>
                <c:pt idx="6963">
                  <c:v>0.54700000000000004</c:v>
                </c:pt>
                <c:pt idx="6964">
                  <c:v>0.53600000000000003</c:v>
                </c:pt>
                <c:pt idx="6965">
                  <c:v>0.54200000000000004</c:v>
                </c:pt>
                <c:pt idx="6966">
                  <c:v>0.54200000000000004</c:v>
                </c:pt>
                <c:pt idx="6967">
                  <c:v>0.54800000000000004</c:v>
                </c:pt>
                <c:pt idx="6968">
                  <c:v>0.53700000000000003</c:v>
                </c:pt>
                <c:pt idx="6969">
                  <c:v>0.54300000000000004</c:v>
                </c:pt>
                <c:pt idx="6970">
                  <c:v>0.54400000000000004</c:v>
                </c:pt>
                <c:pt idx="6971">
                  <c:v>0.54</c:v>
                </c:pt>
                <c:pt idx="6972">
                  <c:v>0.53</c:v>
                </c:pt>
                <c:pt idx="6973">
                  <c:v>0.53600000000000003</c:v>
                </c:pt>
                <c:pt idx="6974">
                  <c:v>0.53100000000000003</c:v>
                </c:pt>
                <c:pt idx="6975">
                  <c:v>0.53100000000000003</c:v>
                </c:pt>
                <c:pt idx="6976">
                  <c:v>0.53700000000000003</c:v>
                </c:pt>
                <c:pt idx="6977">
                  <c:v>0.54200000000000004</c:v>
                </c:pt>
                <c:pt idx="6978">
                  <c:v>0.54300000000000004</c:v>
                </c:pt>
                <c:pt idx="6979">
                  <c:v>0.53800000000000003</c:v>
                </c:pt>
                <c:pt idx="6980">
                  <c:v>0.52900000000000003</c:v>
                </c:pt>
                <c:pt idx="6981">
                  <c:v>0.52900000000000003</c:v>
                </c:pt>
                <c:pt idx="6982">
                  <c:v>0.53800000000000003</c:v>
                </c:pt>
                <c:pt idx="6983">
                  <c:v>0.51900000000000002</c:v>
                </c:pt>
                <c:pt idx="6984">
                  <c:v>0.52500000000000002</c:v>
                </c:pt>
                <c:pt idx="6985">
                  <c:v>0.52</c:v>
                </c:pt>
                <c:pt idx="6986">
                  <c:v>0.52</c:v>
                </c:pt>
                <c:pt idx="6987">
                  <c:v>0.51600000000000001</c:v>
                </c:pt>
                <c:pt idx="6988">
                  <c:v>0.51600000000000001</c:v>
                </c:pt>
                <c:pt idx="6989">
                  <c:v>0.51100000000000001</c:v>
                </c:pt>
                <c:pt idx="6990">
                  <c:v>0.51100000000000001</c:v>
                </c:pt>
                <c:pt idx="6991">
                  <c:v>0.52600000000000002</c:v>
                </c:pt>
                <c:pt idx="6992">
                  <c:v>0.54100000000000004</c:v>
                </c:pt>
                <c:pt idx="6993">
                  <c:v>0.52200000000000002</c:v>
                </c:pt>
                <c:pt idx="6994">
                  <c:v>0.52200000000000002</c:v>
                </c:pt>
                <c:pt idx="6995">
                  <c:v>0.51200000000000001</c:v>
                </c:pt>
                <c:pt idx="6996">
                  <c:v>0.50800000000000001</c:v>
                </c:pt>
                <c:pt idx="6997">
                  <c:v>0.503</c:v>
                </c:pt>
                <c:pt idx="6998">
                  <c:v>0.50800000000000001</c:v>
                </c:pt>
                <c:pt idx="6999">
                  <c:v>0.50900000000000001</c:v>
                </c:pt>
                <c:pt idx="7000">
                  <c:v>0.52</c:v>
                </c:pt>
                <c:pt idx="7001">
                  <c:v>0.52</c:v>
                </c:pt>
                <c:pt idx="7002">
                  <c:v>0.52100000000000002</c:v>
                </c:pt>
                <c:pt idx="7003">
                  <c:v>0.53100000000000003</c:v>
                </c:pt>
                <c:pt idx="7004">
                  <c:v>0.52100000000000002</c:v>
                </c:pt>
                <c:pt idx="7005">
                  <c:v>0.52200000000000002</c:v>
                </c:pt>
                <c:pt idx="7006">
                  <c:v>0.53700000000000003</c:v>
                </c:pt>
                <c:pt idx="7007">
                  <c:v>0.56100000000000005</c:v>
                </c:pt>
                <c:pt idx="7008">
                  <c:v>0.56699999999999995</c:v>
                </c:pt>
                <c:pt idx="7009">
                  <c:v>0.57199999999999995</c:v>
                </c:pt>
                <c:pt idx="7010">
                  <c:v>0.54800000000000004</c:v>
                </c:pt>
                <c:pt idx="7011">
                  <c:v>0.56299999999999994</c:v>
                </c:pt>
                <c:pt idx="7012">
                  <c:v>0.55400000000000005</c:v>
                </c:pt>
                <c:pt idx="7013">
                  <c:v>0.53500000000000003</c:v>
                </c:pt>
                <c:pt idx="7014">
                  <c:v>0.52600000000000002</c:v>
                </c:pt>
                <c:pt idx="7015">
                  <c:v>0.52100000000000002</c:v>
                </c:pt>
                <c:pt idx="7016">
                  <c:v>0.51700000000000002</c:v>
                </c:pt>
                <c:pt idx="7017">
                  <c:v>0.52200000000000002</c:v>
                </c:pt>
                <c:pt idx="7018">
                  <c:v>0.52200000000000002</c:v>
                </c:pt>
                <c:pt idx="7019">
                  <c:v>0.52700000000000002</c:v>
                </c:pt>
                <c:pt idx="7020">
                  <c:v>0.52200000000000002</c:v>
                </c:pt>
                <c:pt idx="7021">
                  <c:v>0.51900000000000002</c:v>
                </c:pt>
                <c:pt idx="7022">
                  <c:v>0.51900000000000002</c:v>
                </c:pt>
                <c:pt idx="7023">
                  <c:v>0.51400000000000001</c:v>
                </c:pt>
                <c:pt idx="7024">
                  <c:v>0.504</c:v>
                </c:pt>
                <c:pt idx="7025">
                  <c:v>0.49</c:v>
                </c:pt>
                <c:pt idx="7026">
                  <c:v>0.502</c:v>
                </c:pt>
                <c:pt idx="7027">
                  <c:v>0.496</c:v>
                </c:pt>
                <c:pt idx="7028">
                  <c:v>0.49</c:v>
                </c:pt>
                <c:pt idx="7029">
                  <c:v>0.49099999999999999</c:v>
                </c:pt>
                <c:pt idx="7030">
                  <c:v>0.47199999999999998</c:v>
                </c:pt>
                <c:pt idx="7031">
                  <c:v>0.49199999999999999</c:v>
                </c:pt>
                <c:pt idx="7032">
                  <c:v>0.48299999999999998</c:v>
                </c:pt>
                <c:pt idx="7033">
                  <c:v>0.48899999999999999</c:v>
                </c:pt>
                <c:pt idx="7034">
                  <c:v>0.48399999999999999</c:v>
                </c:pt>
                <c:pt idx="7035">
                  <c:v>0.47299999999999998</c:v>
                </c:pt>
                <c:pt idx="7036">
                  <c:v>0.47399999999999998</c:v>
                </c:pt>
                <c:pt idx="7037">
                  <c:v>0.46500000000000002</c:v>
                </c:pt>
                <c:pt idx="7038">
                  <c:v>0.47099999999999997</c:v>
                </c:pt>
                <c:pt idx="7039">
                  <c:v>0.47499999999999998</c:v>
                </c:pt>
                <c:pt idx="7040">
                  <c:v>0.46600000000000003</c:v>
                </c:pt>
                <c:pt idx="7041">
                  <c:v>0.44900000000000001</c:v>
                </c:pt>
                <c:pt idx="7042">
                  <c:v>0.47499999999999998</c:v>
                </c:pt>
                <c:pt idx="7043">
                  <c:v>0.47599999999999998</c:v>
                </c:pt>
                <c:pt idx="7044">
                  <c:v>0.48199999999999998</c:v>
                </c:pt>
                <c:pt idx="7045">
                  <c:v>0.46700000000000003</c:v>
                </c:pt>
                <c:pt idx="7046">
                  <c:v>0.49199999999999999</c:v>
                </c:pt>
                <c:pt idx="7047">
                  <c:v>0.53100000000000003</c:v>
                </c:pt>
                <c:pt idx="7048">
                  <c:v>0.50700000000000001</c:v>
                </c:pt>
                <c:pt idx="7049">
                  <c:v>0.48599999999999999</c:v>
                </c:pt>
                <c:pt idx="7050">
                  <c:v>0.48099999999999998</c:v>
                </c:pt>
                <c:pt idx="7051">
                  <c:v>0.51200000000000001</c:v>
                </c:pt>
                <c:pt idx="7052">
                  <c:v>0.48399999999999999</c:v>
                </c:pt>
                <c:pt idx="7053">
                  <c:v>0.48</c:v>
                </c:pt>
                <c:pt idx="7054">
                  <c:v>0.47099999999999997</c:v>
                </c:pt>
                <c:pt idx="7055">
                  <c:v>0.46100000000000002</c:v>
                </c:pt>
                <c:pt idx="7056">
                  <c:v>0.44700000000000001</c:v>
                </c:pt>
                <c:pt idx="7057">
                  <c:v>0.436</c:v>
                </c:pt>
                <c:pt idx="7058">
                  <c:v>0.43099999999999999</c:v>
                </c:pt>
                <c:pt idx="7059">
                  <c:v>0.436</c:v>
                </c:pt>
                <c:pt idx="7060">
                  <c:v>0.44500000000000001</c:v>
                </c:pt>
                <c:pt idx="7061">
                  <c:v>0.42599999999999999</c:v>
                </c:pt>
                <c:pt idx="7062">
                  <c:v>0.42699999999999999</c:v>
                </c:pt>
                <c:pt idx="7063">
                  <c:v>0.41699999999999998</c:v>
                </c:pt>
                <c:pt idx="7064">
                  <c:v>0.433</c:v>
                </c:pt>
                <c:pt idx="7065">
                  <c:v>0.41399999999999998</c:v>
                </c:pt>
                <c:pt idx="7066">
                  <c:v>0.40500000000000003</c:v>
                </c:pt>
                <c:pt idx="7067">
                  <c:v>0.40500000000000003</c:v>
                </c:pt>
                <c:pt idx="7068">
                  <c:v>0.39500000000000002</c:v>
                </c:pt>
                <c:pt idx="7069">
                  <c:v>0.376</c:v>
                </c:pt>
                <c:pt idx="7070">
                  <c:v>0.35599999999999998</c:v>
                </c:pt>
                <c:pt idx="7071">
                  <c:v>0.35699999999999998</c:v>
                </c:pt>
                <c:pt idx="7072">
                  <c:v>0.34799999999999998</c:v>
                </c:pt>
                <c:pt idx="7073">
                  <c:v>0.35299999999999998</c:v>
                </c:pt>
                <c:pt idx="7074">
                  <c:v>0.33800000000000002</c:v>
                </c:pt>
                <c:pt idx="7075">
                  <c:v>0.33400000000000002</c:v>
                </c:pt>
                <c:pt idx="7076">
                  <c:v>0.314</c:v>
                </c:pt>
                <c:pt idx="7077">
                  <c:v>0.32900000000000001</c:v>
                </c:pt>
                <c:pt idx="7078">
                  <c:v>0.32400000000000001</c:v>
                </c:pt>
                <c:pt idx="7079">
                  <c:v>0.32500000000000001</c:v>
                </c:pt>
                <c:pt idx="7080">
                  <c:v>0.32600000000000001</c:v>
                </c:pt>
                <c:pt idx="7081">
                  <c:v>0.28899999999999998</c:v>
                </c:pt>
                <c:pt idx="7082">
                  <c:v>0.29899999999999999</c:v>
                </c:pt>
                <c:pt idx="7083">
                  <c:v>0.28399999999999997</c:v>
                </c:pt>
                <c:pt idx="7084">
                  <c:v>0.27900000000000003</c:v>
                </c:pt>
                <c:pt idx="7085">
                  <c:v>0.26500000000000001</c:v>
                </c:pt>
                <c:pt idx="7086">
                  <c:v>0.25600000000000001</c:v>
                </c:pt>
                <c:pt idx="7087">
                  <c:v>0.25</c:v>
                </c:pt>
                <c:pt idx="7088">
                  <c:v>0.24099999999999999</c:v>
                </c:pt>
                <c:pt idx="7089">
                  <c:v>0.20599999999999999</c:v>
                </c:pt>
                <c:pt idx="7090">
                  <c:v>0.221</c:v>
                </c:pt>
                <c:pt idx="7091">
                  <c:v>0.251</c:v>
                </c:pt>
                <c:pt idx="7092">
                  <c:v>0.32100000000000001</c:v>
                </c:pt>
                <c:pt idx="7093">
                  <c:v>0.24399999999999999</c:v>
                </c:pt>
                <c:pt idx="7094">
                  <c:v>0.22900000000000001</c:v>
                </c:pt>
                <c:pt idx="7095">
                  <c:v>0.26900000000000002</c:v>
                </c:pt>
                <c:pt idx="7096">
                  <c:v>0.29299999999999998</c:v>
                </c:pt>
                <c:pt idx="7097">
                  <c:v>0.29299999999999998</c:v>
                </c:pt>
                <c:pt idx="7098">
                  <c:v>0.28799999999999998</c:v>
                </c:pt>
                <c:pt idx="7099">
                  <c:v>0.29299999999999998</c:v>
                </c:pt>
                <c:pt idx="7100">
                  <c:v>0.36299999999999999</c:v>
                </c:pt>
                <c:pt idx="7101">
                  <c:v>0.38200000000000001</c:v>
                </c:pt>
                <c:pt idx="7102">
                  <c:v>0.36199999999999999</c:v>
                </c:pt>
                <c:pt idx="7103">
                  <c:v>0.34300000000000003</c:v>
                </c:pt>
                <c:pt idx="7104">
                  <c:v>0.36199999999999999</c:v>
                </c:pt>
                <c:pt idx="7105">
                  <c:v>0.39700000000000002</c:v>
                </c:pt>
                <c:pt idx="7106">
                  <c:v>0.39800000000000002</c:v>
                </c:pt>
                <c:pt idx="7107">
                  <c:v>0.42299999999999999</c:v>
                </c:pt>
                <c:pt idx="7108">
                  <c:v>0.45400000000000001</c:v>
                </c:pt>
                <c:pt idx="7109">
                  <c:v>0.39900000000000002</c:v>
                </c:pt>
                <c:pt idx="7110">
                  <c:v>0.41699999999999998</c:v>
                </c:pt>
                <c:pt idx="7111">
                  <c:v>0.39800000000000002</c:v>
                </c:pt>
                <c:pt idx="7112">
                  <c:v>0.39300000000000002</c:v>
                </c:pt>
                <c:pt idx="7113">
                  <c:v>0.38900000000000001</c:v>
                </c:pt>
                <c:pt idx="7114">
                  <c:v>0.38100000000000001</c:v>
                </c:pt>
                <c:pt idx="7115">
                  <c:v>0.34699999999999998</c:v>
                </c:pt>
                <c:pt idx="7116">
                  <c:v>0.34799999999999998</c:v>
                </c:pt>
                <c:pt idx="7117">
                  <c:v>0.34899999999999998</c:v>
                </c:pt>
                <c:pt idx="7118">
                  <c:v>0.35399999999999998</c:v>
                </c:pt>
                <c:pt idx="7119">
                  <c:v>0.39500000000000002</c:v>
                </c:pt>
                <c:pt idx="7120">
                  <c:v>0.4</c:v>
                </c:pt>
                <c:pt idx="7121">
                  <c:v>0.39500000000000002</c:v>
                </c:pt>
                <c:pt idx="7122">
                  <c:v>0.376</c:v>
                </c:pt>
                <c:pt idx="7123">
                  <c:v>0.42199999999999999</c:v>
                </c:pt>
                <c:pt idx="7124">
                  <c:v>0.46200000000000002</c:v>
                </c:pt>
                <c:pt idx="7125">
                  <c:v>0.41299999999999998</c:v>
                </c:pt>
                <c:pt idx="7126">
                  <c:v>0.374</c:v>
                </c:pt>
                <c:pt idx="7127">
                  <c:v>0.40799999999999997</c:v>
                </c:pt>
                <c:pt idx="7128">
                  <c:v>0.41399999999999998</c:v>
                </c:pt>
                <c:pt idx="7129">
                  <c:v>0.41</c:v>
                </c:pt>
                <c:pt idx="7130">
                  <c:v>0.36099999999999999</c:v>
                </c:pt>
                <c:pt idx="7131">
                  <c:v>0.32200000000000001</c:v>
                </c:pt>
                <c:pt idx="7132">
                  <c:v>0.32200000000000001</c:v>
                </c:pt>
                <c:pt idx="7133">
                  <c:v>0.307</c:v>
                </c:pt>
                <c:pt idx="7134">
                  <c:v>0.307</c:v>
                </c:pt>
                <c:pt idx="7135">
                  <c:v>0.32800000000000001</c:v>
                </c:pt>
                <c:pt idx="7136">
                  <c:v>0.32800000000000001</c:v>
                </c:pt>
                <c:pt idx="7137">
                  <c:v>0.373</c:v>
                </c:pt>
                <c:pt idx="7138">
                  <c:v>0.36799999999999999</c:v>
                </c:pt>
                <c:pt idx="7139">
                  <c:v>0.39800000000000002</c:v>
                </c:pt>
                <c:pt idx="7140">
                  <c:v>0.378</c:v>
                </c:pt>
                <c:pt idx="7141">
                  <c:v>0.33900000000000002</c:v>
                </c:pt>
                <c:pt idx="7142">
                  <c:v>0.35399999999999998</c:v>
                </c:pt>
                <c:pt idx="7143">
                  <c:v>0.34</c:v>
                </c:pt>
                <c:pt idx="7144">
                  <c:v>0.36</c:v>
                </c:pt>
                <c:pt idx="7145">
                  <c:v>0.36</c:v>
                </c:pt>
                <c:pt idx="7146">
                  <c:v>0.36099999999999999</c:v>
                </c:pt>
                <c:pt idx="7147">
                  <c:v>0.34100000000000003</c:v>
                </c:pt>
                <c:pt idx="7148">
                  <c:v>0.34200000000000003</c:v>
                </c:pt>
                <c:pt idx="7149">
                  <c:v>0.32700000000000001</c:v>
                </c:pt>
                <c:pt idx="7150">
                  <c:v>0.32800000000000001</c:v>
                </c:pt>
                <c:pt idx="7151">
                  <c:v>0.33200000000000002</c:v>
                </c:pt>
                <c:pt idx="7152">
                  <c:v>0.307</c:v>
                </c:pt>
                <c:pt idx="7153">
                  <c:v>0.313</c:v>
                </c:pt>
                <c:pt idx="7154">
                  <c:v>0.313</c:v>
                </c:pt>
                <c:pt idx="7155">
                  <c:v>0.309</c:v>
                </c:pt>
                <c:pt idx="7156">
                  <c:v>0.31900000000000001</c:v>
                </c:pt>
                <c:pt idx="7157">
                  <c:v>0.29399999999999998</c:v>
                </c:pt>
                <c:pt idx="7158">
                  <c:v>0.31</c:v>
                </c:pt>
                <c:pt idx="7159">
                  <c:v>0.30599999999999999</c:v>
                </c:pt>
                <c:pt idx="7160">
                  <c:v>0.33600000000000002</c:v>
                </c:pt>
                <c:pt idx="7161">
                  <c:v>0.37</c:v>
                </c:pt>
                <c:pt idx="7162">
                  <c:v>0.44</c:v>
                </c:pt>
                <c:pt idx="7163">
                  <c:v>0.42099999999999999</c:v>
                </c:pt>
                <c:pt idx="7164">
                  <c:v>0.40200000000000002</c:v>
                </c:pt>
                <c:pt idx="7165">
                  <c:v>0.46100000000000002</c:v>
                </c:pt>
                <c:pt idx="7166">
                  <c:v>0.46600000000000003</c:v>
                </c:pt>
                <c:pt idx="7167">
                  <c:v>0.45700000000000002</c:v>
                </c:pt>
                <c:pt idx="7168">
                  <c:v>0.40200000000000002</c:v>
                </c:pt>
                <c:pt idx="7169">
                  <c:v>0.38700000000000001</c:v>
                </c:pt>
                <c:pt idx="7170">
                  <c:v>0.39300000000000002</c:v>
                </c:pt>
                <c:pt idx="7171">
                  <c:v>0.40300000000000002</c:v>
                </c:pt>
                <c:pt idx="7172">
                  <c:v>0.41799999999999998</c:v>
                </c:pt>
                <c:pt idx="7173">
                  <c:v>0.42299999999999999</c:v>
                </c:pt>
                <c:pt idx="7174">
                  <c:v>0.433</c:v>
                </c:pt>
                <c:pt idx="7175">
                  <c:v>0.43099999999999999</c:v>
                </c:pt>
                <c:pt idx="7176">
                  <c:v>0.4</c:v>
                </c:pt>
                <c:pt idx="7177">
                  <c:v>0.41099999999999998</c:v>
                </c:pt>
                <c:pt idx="7178">
                  <c:v>0.40600000000000003</c:v>
                </c:pt>
                <c:pt idx="7179">
                  <c:v>0.41199999999999998</c:v>
                </c:pt>
                <c:pt idx="7180">
                  <c:v>0.42899999999999999</c:v>
                </c:pt>
                <c:pt idx="7181">
                  <c:v>0.45500000000000002</c:v>
                </c:pt>
                <c:pt idx="7182">
                  <c:v>0.48399999999999999</c:v>
                </c:pt>
                <c:pt idx="7183">
                  <c:v>0.47499999999999998</c:v>
                </c:pt>
                <c:pt idx="7184">
                  <c:v>0.48599999999999999</c:v>
                </c:pt>
                <c:pt idx="7185">
                  <c:v>0.443</c:v>
                </c:pt>
                <c:pt idx="7186">
                  <c:v>0.49099999999999999</c:v>
                </c:pt>
                <c:pt idx="7187">
                  <c:v>0.52400000000000002</c:v>
                </c:pt>
                <c:pt idx="7188">
                  <c:v>0.497</c:v>
                </c:pt>
                <c:pt idx="7189">
                  <c:v>0.498</c:v>
                </c:pt>
                <c:pt idx="7190">
                  <c:v>0.49299999999999999</c:v>
                </c:pt>
                <c:pt idx="7191">
                  <c:v>0.47299999999999998</c:v>
                </c:pt>
                <c:pt idx="7192">
                  <c:v>0.434</c:v>
                </c:pt>
                <c:pt idx="7193">
                  <c:v>0.41499999999999998</c:v>
                </c:pt>
                <c:pt idx="7194">
                  <c:v>0.42499999999999999</c:v>
                </c:pt>
                <c:pt idx="7195">
                  <c:v>0.46500000000000002</c:v>
                </c:pt>
                <c:pt idx="7196">
                  <c:v>0.45500000000000002</c:v>
                </c:pt>
                <c:pt idx="7197">
                  <c:v>0.47</c:v>
                </c:pt>
                <c:pt idx="7198">
                  <c:v>0.47</c:v>
                </c:pt>
                <c:pt idx="7199">
                  <c:v>0.437</c:v>
                </c:pt>
                <c:pt idx="7200">
                  <c:v>0.45100000000000001</c:v>
                </c:pt>
                <c:pt idx="7201">
                  <c:v>0.47099999999999997</c:v>
                </c:pt>
                <c:pt idx="7202">
                  <c:v>0.51100000000000001</c:v>
                </c:pt>
                <c:pt idx="7203">
                  <c:v>0.48199999999999998</c:v>
                </c:pt>
                <c:pt idx="7204">
                  <c:v>0.46200000000000002</c:v>
                </c:pt>
                <c:pt idx="7205">
                  <c:v>0.45300000000000001</c:v>
                </c:pt>
                <c:pt idx="7206">
                  <c:v>0.41499999999999998</c:v>
                </c:pt>
                <c:pt idx="7207">
                  <c:v>0.44800000000000001</c:v>
                </c:pt>
                <c:pt idx="7208">
                  <c:v>0.434</c:v>
                </c:pt>
                <c:pt idx="7209">
                  <c:v>0.44500000000000001</c:v>
                </c:pt>
                <c:pt idx="7210">
                  <c:v>0.46</c:v>
                </c:pt>
                <c:pt idx="7211">
                  <c:v>0.45400000000000001</c:v>
                </c:pt>
                <c:pt idx="7212">
                  <c:v>0.44500000000000001</c:v>
                </c:pt>
                <c:pt idx="7213">
                  <c:v>0.42599999999999999</c:v>
                </c:pt>
                <c:pt idx="7214">
                  <c:v>0.42299999999999999</c:v>
                </c:pt>
                <c:pt idx="7215">
                  <c:v>0.41599999999999998</c:v>
                </c:pt>
                <c:pt idx="7216">
                  <c:v>0.41699999999999998</c:v>
                </c:pt>
                <c:pt idx="7217">
                  <c:v>0.41199999999999998</c:v>
                </c:pt>
                <c:pt idx="7218">
                  <c:v>0.41399999999999998</c:v>
                </c:pt>
                <c:pt idx="7219">
                  <c:v>0.40799999999999997</c:v>
                </c:pt>
                <c:pt idx="7220">
                  <c:v>0.40899999999999997</c:v>
                </c:pt>
                <c:pt idx="7221">
                  <c:v>0.41899999999999998</c:v>
                </c:pt>
                <c:pt idx="7222">
                  <c:v>0.41399999999999998</c:v>
                </c:pt>
                <c:pt idx="7223">
                  <c:v>0.42</c:v>
                </c:pt>
                <c:pt idx="7224">
                  <c:v>0.39500000000000002</c:v>
                </c:pt>
                <c:pt idx="7225">
                  <c:v>0.40600000000000003</c:v>
                </c:pt>
                <c:pt idx="7226">
                  <c:v>0.43</c:v>
                </c:pt>
                <c:pt idx="7227">
                  <c:v>0.42499999999999999</c:v>
                </c:pt>
                <c:pt idx="7228">
                  <c:v>0.41099999999999998</c:v>
                </c:pt>
                <c:pt idx="7229">
                  <c:v>0.40699999999999997</c:v>
                </c:pt>
                <c:pt idx="7230">
                  <c:v>0.36699999999999999</c:v>
                </c:pt>
                <c:pt idx="7231">
                  <c:v>0.38800000000000001</c:v>
                </c:pt>
                <c:pt idx="7232">
                  <c:v>0.38800000000000001</c:v>
                </c:pt>
                <c:pt idx="7233">
                  <c:v>0.40300000000000002</c:v>
                </c:pt>
                <c:pt idx="7234">
                  <c:v>0.38400000000000001</c:v>
                </c:pt>
                <c:pt idx="7235">
                  <c:v>0.38400000000000001</c:v>
                </c:pt>
                <c:pt idx="7236">
                  <c:v>0.36899999999999999</c:v>
                </c:pt>
                <c:pt idx="7237">
                  <c:v>0.36399999999999999</c:v>
                </c:pt>
                <c:pt idx="7238">
                  <c:v>0.36</c:v>
                </c:pt>
                <c:pt idx="7239">
                  <c:v>0.38500000000000001</c:v>
                </c:pt>
                <c:pt idx="7240">
                  <c:v>0.38500000000000001</c:v>
                </c:pt>
                <c:pt idx="7241">
                  <c:v>0.4</c:v>
                </c:pt>
                <c:pt idx="7242">
                  <c:v>0.39600000000000002</c:v>
                </c:pt>
                <c:pt idx="7243">
                  <c:v>0.39200000000000002</c:v>
                </c:pt>
                <c:pt idx="7244">
                  <c:v>0.38100000000000001</c:v>
                </c:pt>
                <c:pt idx="7245">
                  <c:v>0.38600000000000001</c:v>
                </c:pt>
                <c:pt idx="7246">
                  <c:v>0.39100000000000001</c:v>
                </c:pt>
                <c:pt idx="7247">
                  <c:v>0.36199999999999999</c:v>
                </c:pt>
                <c:pt idx="7248">
                  <c:v>0.36299999999999999</c:v>
                </c:pt>
                <c:pt idx="7249">
                  <c:v>0.35499999999999998</c:v>
                </c:pt>
                <c:pt idx="7250">
                  <c:v>0.35899999999999999</c:v>
                </c:pt>
                <c:pt idx="7251">
                  <c:v>0.34899999999999998</c:v>
                </c:pt>
                <c:pt idx="7252">
                  <c:v>0.34399999999999997</c:v>
                </c:pt>
                <c:pt idx="7253">
                  <c:v>0.35499999999999998</c:v>
                </c:pt>
                <c:pt idx="7254">
                  <c:v>0.37</c:v>
                </c:pt>
                <c:pt idx="7255">
                  <c:v>0.36499999999999999</c:v>
                </c:pt>
                <c:pt idx="7256">
                  <c:v>0.36</c:v>
                </c:pt>
                <c:pt idx="7257">
                  <c:v>0.33100000000000002</c:v>
                </c:pt>
                <c:pt idx="7258">
                  <c:v>0.32800000000000001</c:v>
                </c:pt>
                <c:pt idx="7259">
                  <c:v>0.32300000000000001</c:v>
                </c:pt>
                <c:pt idx="7260">
                  <c:v>0.34799999999999998</c:v>
                </c:pt>
                <c:pt idx="7261">
                  <c:v>0.33400000000000002</c:v>
                </c:pt>
                <c:pt idx="7262">
                  <c:v>0.34799999999999998</c:v>
                </c:pt>
                <c:pt idx="7263">
                  <c:v>0.32900000000000001</c:v>
                </c:pt>
                <c:pt idx="7264">
                  <c:v>0.31900000000000001</c:v>
                </c:pt>
                <c:pt idx="7265">
                  <c:v>0.316</c:v>
                </c:pt>
                <c:pt idx="7266">
                  <c:v>0.32500000000000001</c:v>
                </c:pt>
                <c:pt idx="7267">
                  <c:v>0.33</c:v>
                </c:pt>
                <c:pt idx="7268">
                  <c:v>0.33100000000000002</c:v>
                </c:pt>
                <c:pt idx="7269">
                  <c:v>0.32600000000000001</c:v>
                </c:pt>
                <c:pt idx="7270">
                  <c:v>0.32200000000000001</c:v>
                </c:pt>
                <c:pt idx="7271">
                  <c:v>0.313</c:v>
                </c:pt>
                <c:pt idx="7272">
                  <c:v>0.32300000000000001</c:v>
                </c:pt>
                <c:pt idx="7273">
                  <c:v>0.32300000000000001</c:v>
                </c:pt>
                <c:pt idx="7274">
                  <c:v>0.32900000000000001</c:v>
                </c:pt>
                <c:pt idx="7275">
                  <c:v>0.31900000000000001</c:v>
                </c:pt>
                <c:pt idx="7276">
                  <c:v>0.32400000000000001</c:v>
                </c:pt>
                <c:pt idx="7277">
                  <c:v>0.314</c:v>
                </c:pt>
                <c:pt idx="7278">
                  <c:v>0.309</c:v>
                </c:pt>
                <c:pt idx="7279">
                  <c:v>0.32</c:v>
                </c:pt>
                <c:pt idx="7280">
                  <c:v>0.309</c:v>
                </c:pt>
                <c:pt idx="7281">
                  <c:v>0.3</c:v>
                </c:pt>
                <c:pt idx="7282">
                  <c:v>0.3</c:v>
                </c:pt>
                <c:pt idx="7283">
                  <c:v>0.30599999999999999</c:v>
                </c:pt>
                <c:pt idx="7284">
                  <c:v>0.316</c:v>
                </c:pt>
                <c:pt idx="7285">
                  <c:v>0.32200000000000001</c:v>
                </c:pt>
                <c:pt idx="7286">
                  <c:v>0.32100000000000001</c:v>
                </c:pt>
                <c:pt idx="7287">
                  <c:v>0.32700000000000001</c:v>
                </c:pt>
                <c:pt idx="7288">
                  <c:v>0.34300000000000003</c:v>
                </c:pt>
                <c:pt idx="7289">
                  <c:v>0.32300000000000001</c:v>
                </c:pt>
                <c:pt idx="7290">
                  <c:v>0.32800000000000001</c:v>
                </c:pt>
                <c:pt idx="7291">
                  <c:v>0.31900000000000001</c:v>
                </c:pt>
                <c:pt idx="7292">
                  <c:v>0.314</c:v>
                </c:pt>
                <c:pt idx="7293">
                  <c:v>0.314</c:v>
                </c:pt>
                <c:pt idx="7294">
                  <c:v>0.309</c:v>
                </c:pt>
                <c:pt idx="7295">
                  <c:v>0.309</c:v>
                </c:pt>
                <c:pt idx="7296">
                  <c:v>0.309</c:v>
                </c:pt>
                <c:pt idx="7297">
                  <c:v>0.32500000000000001</c:v>
                </c:pt>
                <c:pt idx="7298">
                  <c:v>0.33</c:v>
                </c:pt>
                <c:pt idx="7299">
                  <c:v>0.314</c:v>
                </c:pt>
                <c:pt idx="7300">
                  <c:v>0.31</c:v>
                </c:pt>
                <c:pt idx="7301">
                  <c:v>0.316</c:v>
                </c:pt>
                <c:pt idx="7302">
                  <c:v>0.317</c:v>
                </c:pt>
                <c:pt idx="7303">
                  <c:v>0.315</c:v>
                </c:pt>
                <c:pt idx="7304">
                  <c:v>0.315</c:v>
                </c:pt>
                <c:pt idx="7305">
                  <c:v>0.311</c:v>
                </c:pt>
                <c:pt idx="7306">
                  <c:v>0.32300000000000001</c:v>
                </c:pt>
                <c:pt idx="7307">
                  <c:v>0.32300000000000001</c:v>
                </c:pt>
                <c:pt idx="7308">
                  <c:v>0.309</c:v>
                </c:pt>
                <c:pt idx="7309">
                  <c:v>0.30299999999999999</c:v>
                </c:pt>
                <c:pt idx="7310">
                  <c:v>0.30299999999999999</c:v>
                </c:pt>
                <c:pt idx="7311">
                  <c:v>0.308</c:v>
                </c:pt>
                <c:pt idx="7312">
                  <c:v>0.29499999999999998</c:v>
                </c:pt>
                <c:pt idx="7313">
                  <c:v>0.28999999999999998</c:v>
                </c:pt>
                <c:pt idx="7314">
                  <c:v>0.29499999999999998</c:v>
                </c:pt>
                <c:pt idx="7315">
                  <c:v>0.29499999999999998</c:v>
                </c:pt>
                <c:pt idx="7316">
                  <c:v>0.26500000000000001</c:v>
                </c:pt>
                <c:pt idx="7317">
                  <c:v>0.27100000000000002</c:v>
                </c:pt>
                <c:pt idx="7318">
                  <c:v>0.27100000000000002</c:v>
                </c:pt>
                <c:pt idx="7319">
                  <c:v>0.27600000000000002</c:v>
                </c:pt>
                <c:pt idx="7320">
                  <c:v>0.27700000000000002</c:v>
                </c:pt>
                <c:pt idx="7321">
                  <c:v>0.26700000000000002</c:v>
                </c:pt>
                <c:pt idx="7322">
                  <c:v>0.26700000000000002</c:v>
                </c:pt>
                <c:pt idx="7323">
                  <c:v>0.26700000000000002</c:v>
                </c:pt>
                <c:pt idx="7324">
                  <c:v>0.26400000000000001</c:v>
                </c:pt>
                <c:pt idx="7325">
                  <c:v>0.25900000000000001</c:v>
                </c:pt>
                <c:pt idx="7326">
                  <c:v>0.253</c:v>
                </c:pt>
                <c:pt idx="7327">
                  <c:v>0.245</c:v>
                </c:pt>
                <c:pt idx="7328">
                  <c:v>0.23</c:v>
                </c:pt>
                <c:pt idx="7329">
                  <c:v>0.221</c:v>
                </c:pt>
                <c:pt idx="7330">
                  <c:v>0.21</c:v>
                </c:pt>
                <c:pt idx="7331">
                  <c:v>0.23100000000000001</c:v>
                </c:pt>
                <c:pt idx="7332">
                  <c:v>0.221</c:v>
                </c:pt>
                <c:pt idx="7333">
                  <c:v>0.20599999999999999</c:v>
                </c:pt>
                <c:pt idx="7334">
                  <c:v>0.216</c:v>
                </c:pt>
                <c:pt idx="7335">
                  <c:v>0.216</c:v>
                </c:pt>
                <c:pt idx="7336">
                  <c:v>0.22700000000000001</c:v>
                </c:pt>
                <c:pt idx="7337">
                  <c:v>0.23699999999999999</c:v>
                </c:pt>
                <c:pt idx="7338">
                  <c:v>0.22800000000000001</c:v>
                </c:pt>
                <c:pt idx="7339">
                  <c:v>0.224</c:v>
                </c:pt>
                <c:pt idx="7340">
                  <c:v>0.218</c:v>
                </c:pt>
                <c:pt idx="7341">
                  <c:v>0.22900000000000001</c:v>
                </c:pt>
                <c:pt idx="7342">
                  <c:v>0.104</c:v>
                </c:pt>
                <c:pt idx="7343">
                  <c:v>6.8000000000000005E-2</c:v>
                </c:pt>
                <c:pt idx="7344">
                  <c:v>8.5000000000000006E-2</c:v>
                </c:pt>
                <c:pt idx="7345">
                  <c:v>6.7000000000000004E-2</c:v>
                </c:pt>
                <c:pt idx="7346">
                  <c:v>6.4000000000000001E-2</c:v>
                </c:pt>
                <c:pt idx="7347">
                  <c:v>3.5999999999999997E-2</c:v>
                </c:pt>
                <c:pt idx="7348">
                  <c:v>4.5999999999999999E-2</c:v>
                </c:pt>
                <c:pt idx="7349">
                  <c:v>-0.02</c:v>
                </c:pt>
                <c:pt idx="7350">
                  <c:v>1.4999999999999999E-2</c:v>
                </c:pt>
                <c:pt idx="7351">
                  <c:v>8.5999999999999993E-2</c:v>
                </c:pt>
                <c:pt idx="7352">
                  <c:v>9.8000000000000004E-2</c:v>
                </c:pt>
                <c:pt idx="7353">
                  <c:v>5.1999999999999998E-2</c:v>
                </c:pt>
                <c:pt idx="7354">
                  <c:v>5.8000000000000003E-2</c:v>
                </c:pt>
                <c:pt idx="7355">
                  <c:v>2.7E-2</c:v>
                </c:pt>
                <c:pt idx="7356">
                  <c:v>1.6E-2</c:v>
                </c:pt>
                <c:pt idx="7357">
                  <c:v>6.0000000000000001E-3</c:v>
                </c:pt>
                <c:pt idx="7358">
                  <c:v>6.0000000000000001E-3</c:v>
                </c:pt>
                <c:pt idx="7359">
                  <c:v>-4.5999999999999999E-2</c:v>
                </c:pt>
                <c:pt idx="7360">
                  <c:v>-5.6000000000000001E-2</c:v>
                </c:pt>
                <c:pt idx="7361">
                  <c:v>-5.5E-2</c:v>
                </c:pt>
                <c:pt idx="7362">
                  <c:v>-5.5E-2</c:v>
                </c:pt>
                <c:pt idx="7363">
                  <c:v>-4.9000000000000002E-2</c:v>
                </c:pt>
                <c:pt idx="7364">
                  <c:v>-4.3999999999999997E-2</c:v>
                </c:pt>
                <c:pt idx="7365">
                  <c:v>-2.3E-2</c:v>
                </c:pt>
                <c:pt idx="7366">
                  <c:v>-4.2000000000000003E-2</c:v>
                </c:pt>
                <c:pt idx="7367">
                  <c:v>-5.1999999999999998E-2</c:v>
                </c:pt>
                <c:pt idx="7368">
                  <c:v>-0.10299999999999999</c:v>
                </c:pt>
                <c:pt idx="7369">
                  <c:v>-2.1999999999999999E-2</c:v>
                </c:pt>
                <c:pt idx="7370">
                  <c:v>-2.5000000000000001E-2</c:v>
                </c:pt>
                <c:pt idx="7371">
                  <c:v>-1.6E-2</c:v>
                </c:pt>
                <c:pt idx="7372">
                  <c:v>-4.9000000000000002E-2</c:v>
                </c:pt>
                <c:pt idx="7373">
                  <c:v>-2.5000000000000001E-2</c:v>
                </c:pt>
                <c:pt idx="7374">
                  <c:v>-5.3999999999999999E-2</c:v>
                </c:pt>
                <c:pt idx="7375">
                  <c:v>-5.3999999999999999E-2</c:v>
                </c:pt>
                <c:pt idx="7376">
                  <c:v>-0.10100000000000001</c:v>
                </c:pt>
                <c:pt idx="7377">
                  <c:v>-0.1</c:v>
                </c:pt>
                <c:pt idx="7378">
                  <c:v>-0.111</c:v>
                </c:pt>
                <c:pt idx="7379">
                  <c:v>-9.4E-2</c:v>
                </c:pt>
                <c:pt idx="7380">
                  <c:v>-0.1</c:v>
                </c:pt>
                <c:pt idx="7381">
                  <c:v>-9.4E-2</c:v>
                </c:pt>
                <c:pt idx="7382">
                  <c:v>-8.8999999999999996E-2</c:v>
                </c:pt>
                <c:pt idx="7383">
                  <c:v>-9.4E-2</c:v>
                </c:pt>
                <c:pt idx="7384">
                  <c:v>-4.9000000000000002E-2</c:v>
                </c:pt>
                <c:pt idx="7385">
                  <c:v>-6.5000000000000002E-2</c:v>
                </c:pt>
                <c:pt idx="7386">
                  <c:v>-8.3000000000000004E-2</c:v>
                </c:pt>
                <c:pt idx="7387">
                  <c:v>-6.8000000000000005E-2</c:v>
                </c:pt>
                <c:pt idx="7388">
                  <c:v>-6.3E-2</c:v>
                </c:pt>
                <c:pt idx="7389">
                  <c:v>-5.8000000000000003E-2</c:v>
                </c:pt>
                <c:pt idx="7390">
                  <c:v>-8.3000000000000004E-2</c:v>
                </c:pt>
                <c:pt idx="7391">
                  <c:v>-8.7999999999999995E-2</c:v>
                </c:pt>
                <c:pt idx="7392">
                  <c:v>-9.7000000000000003E-2</c:v>
                </c:pt>
                <c:pt idx="7393">
                  <c:v>-8.7999999999999995E-2</c:v>
                </c:pt>
                <c:pt idx="7394">
                  <c:v>-9.2999999999999999E-2</c:v>
                </c:pt>
                <c:pt idx="7395">
                  <c:v>-0.113</c:v>
                </c:pt>
                <c:pt idx="7396">
                  <c:v>-0.11700000000000001</c:v>
                </c:pt>
                <c:pt idx="7397">
                  <c:v>-0.129</c:v>
                </c:pt>
                <c:pt idx="7398">
                  <c:v>-0.13400000000000001</c:v>
                </c:pt>
                <c:pt idx="7399">
                  <c:v>-0.123</c:v>
                </c:pt>
                <c:pt idx="7400">
                  <c:v>-0.123</c:v>
                </c:pt>
                <c:pt idx="7401">
                  <c:v>-7.0999999999999994E-2</c:v>
                </c:pt>
                <c:pt idx="7402">
                  <c:v>-0.10199999999999999</c:v>
                </c:pt>
                <c:pt idx="7403">
                  <c:v>-6.7000000000000004E-2</c:v>
                </c:pt>
                <c:pt idx="7404">
                  <c:v>-8.2000000000000003E-2</c:v>
                </c:pt>
                <c:pt idx="7405">
                  <c:v>-0.112</c:v>
                </c:pt>
                <c:pt idx="7406">
                  <c:v>-0.11700000000000001</c:v>
                </c:pt>
                <c:pt idx="7407">
                  <c:v>-0.107</c:v>
                </c:pt>
                <c:pt idx="7408">
                  <c:v>-9.6000000000000002E-2</c:v>
                </c:pt>
                <c:pt idx="7409">
                  <c:v>-0.1</c:v>
                </c:pt>
                <c:pt idx="7410">
                  <c:v>-0.11</c:v>
                </c:pt>
                <c:pt idx="7411">
                  <c:v>-0.11</c:v>
                </c:pt>
                <c:pt idx="7412">
                  <c:v>-0.11</c:v>
                </c:pt>
                <c:pt idx="7413">
                  <c:v>-0.109</c:v>
                </c:pt>
                <c:pt idx="7414">
                  <c:v>-9.7000000000000003E-2</c:v>
                </c:pt>
                <c:pt idx="7415">
                  <c:v>-7.1999999999999995E-2</c:v>
                </c:pt>
                <c:pt idx="7416">
                  <c:v>-0.10199999999999999</c:v>
                </c:pt>
                <c:pt idx="7417">
                  <c:v>-9.7000000000000003E-2</c:v>
                </c:pt>
                <c:pt idx="7418">
                  <c:v>-0.10199999999999999</c:v>
                </c:pt>
                <c:pt idx="7419">
                  <c:v>-9.4E-2</c:v>
                </c:pt>
                <c:pt idx="7420">
                  <c:v>-0.108</c:v>
                </c:pt>
                <c:pt idx="7421">
                  <c:v>-0.113</c:v>
                </c:pt>
                <c:pt idx="7422">
                  <c:v>-0.112</c:v>
                </c:pt>
                <c:pt idx="7423">
                  <c:v>-0.112</c:v>
                </c:pt>
                <c:pt idx="7424">
                  <c:v>-0.111</c:v>
                </c:pt>
                <c:pt idx="7425">
                  <c:v>-0.10299999999999999</c:v>
                </c:pt>
                <c:pt idx="7426">
                  <c:v>-0.108</c:v>
                </c:pt>
                <c:pt idx="7427">
                  <c:v>-0.127</c:v>
                </c:pt>
                <c:pt idx="7428">
                  <c:v>-0.127</c:v>
                </c:pt>
                <c:pt idx="7429">
                  <c:v>-0.11700000000000001</c:v>
                </c:pt>
                <c:pt idx="7430">
                  <c:v>-0.13300000000000001</c:v>
                </c:pt>
                <c:pt idx="7431">
                  <c:v>-0.158</c:v>
                </c:pt>
                <c:pt idx="7432">
                  <c:v>-0.16700000000000001</c:v>
                </c:pt>
                <c:pt idx="7433">
                  <c:v>-0.17199999999999999</c:v>
                </c:pt>
                <c:pt idx="7434">
                  <c:v>-0.19700000000000001</c:v>
                </c:pt>
                <c:pt idx="7435">
                  <c:v>-0.20799999999999999</c:v>
                </c:pt>
                <c:pt idx="7436">
                  <c:v>-0.157</c:v>
                </c:pt>
                <c:pt idx="7437">
                  <c:v>-0.151</c:v>
                </c:pt>
                <c:pt idx="7438">
                  <c:v>-0.14599999999999999</c:v>
                </c:pt>
                <c:pt idx="7439">
                  <c:v>-0.15</c:v>
                </c:pt>
                <c:pt idx="7440">
                  <c:v>-0.14599999999999999</c:v>
                </c:pt>
                <c:pt idx="7441">
                  <c:v>-0.20100000000000001</c:v>
                </c:pt>
                <c:pt idx="7442">
                  <c:v>-0.20200000000000001</c:v>
                </c:pt>
                <c:pt idx="7443">
                  <c:v>-0.23300000000000001</c:v>
                </c:pt>
                <c:pt idx="7444">
                  <c:v>-0.24199999999999999</c:v>
                </c:pt>
                <c:pt idx="7445">
                  <c:v>-0.23699999999999999</c:v>
                </c:pt>
                <c:pt idx="7446">
                  <c:v>-0.26200000000000001</c:v>
                </c:pt>
                <c:pt idx="7447">
                  <c:v>-0.25700000000000001</c:v>
                </c:pt>
                <c:pt idx="7448">
                  <c:v>-0.25700000000000001</c:v>
                </c:pt>
                <c:pt idx="7449">
                  <c:v>-0.27800000000000002</c:v>
                </c:pt>
                <c:pt idx="7450">
                  <c:v>-0.28299999999999997</c:v>
                </c:pt>
                <c:pt idx="7451">
                  <c:v>-0.29299999999999998</c:v>
                </c:pt>
                <c:pt idx="7452">
                  <c:v>-0.28199999999999997</c:v>
                </c:pt>
                <c:pt idx="7453">
                  <c:v>-0.28699999999999998</c:v>
                </c:pt>
                <c:pt idx="7454">
                  <c:v>-0.28699999999999998</c:v>
                </c:pt>
                <c:pt idx="7455">
                  <c:v>-0.26600000000000001</c:v>
                </c:pt>
                <c:pt idx="7456">
                  <c:v>-0.23400000000000001</c:v>
                </c:pt>
                <c:pt idx="7457">
                  <c:v>-0.23300000000000001</c:v>
                </c:pt>
                <c:pt idx="7458">
                  <c:v>-0.24199999999999999</c:v>
                </c:pt>
                <c:pt idx="7459">
                  <c:v>-0.23400000000000001</c:v>
                </c:pt>
                <c:pt idx="7460">
                  <c:v>-0.22900000000000001</c:v>
                </c:pt>
                <c:pt idx="7461">
                  <c:v>-0.24199999999999999</c:v>
                </c:pt>
                <c:pt idx="7462">
                  <c:v>-0.25700000000000001</c:v>
                </c:pt>
                <c:pt idx="7463">
                  <c:v>-0.29699999999999999</c:v>
                </c:pt>
                <c:pt idx="7464">
                  <c:v>-0.27900000000000003</c:v>
                </c:pt>
                <c:pt idx="7465">
                  <c:v>-0.17799999999999999</c:v>
                </c:pt>
                <c:pt idx="7466">
                  <c:v>-0.13600000000000001</c:v>
                </c:pt>
                <c:pt idx="7467">
                  <c:v>-0.06</c:v>
                </c:pt>
                <c:pt idx="7468">
                  <c:v>-8.5000000000000006E-2</c:v>
                </c:pt>
                <c:pt idx="7469">
                  <c:v>-7.4999999999999997E-2</c:v>
                </c:pt>
                <c:pt idx="7470">
                  <c:v>-9.6000000000000002E-2</c:v>
                </c:pt>
                <c:pt idx="7471">
                  <c:v>-4.9000000000000002E-2</c:v>
                </c:pt>
                <c:pt idx="7472">
                  <c:v>-8.1000000000000003E-2</c:v>
                </c:pt>
                <c:pt idx="7473">
                  <c:v>-0.106</c:v>
                </c:pt>
                <c:pt idx="7474">
                  <c:v>-0.106</c:v>
                </c:pt>
                <c:pt idx="7475">
                  <c:v>-8.4000000000000005E-2</c:v>
                </c:pt>
                <c:pt idx="7476">
                  <c:v>-9.4E-2</c:v>
                </c:pt>
                <c:pt idx="7477">
                  <c:v>-7.9000000000000001E-2</c:v>
                </c:pt>
                <c:pt idx="7478">
                  <c:v>-7.9000000000000001E-2</c:v>
                </c:pt>
                <c:pt idx="7479">
                  <c:v>-8.4000000000000005E-2</c:v>
                </c:pt>
                <c:pt idx="7480">
                  <c:v>-6.9000000000000006E-2</c:v>
                </c:pt>
                <c:pt idx="7481">
                  <c:v>-8.8999999999999996E-2</c:v>
                </c:pt>
                <c:pt idx="7482">
                  <c:v>-7.8E-2</c:v>
                </c:pt>
                <c:pt idx="7483">
                  <c:v>-8.4000000000000005E-2</c:v>
                </c:pt>
                <c:pt idx="7484">
                  <c:v>-6.8000000000000005E-2</c:v>
                </c:pt>
                <c:pt idx="7485">
                  <c:v>-6.0999999999999999E-2</c:v>
                </c:pt>
                <c:pt idx="7486">
                  <c:v>-6.8000000000000005E-2</c:v>
                </c:pt>
                <c:pt idx="7487">
                  <c:v>-5.8000000000000003E-2</c:v>
                </c:pt>
                <c:pt idx="7488">
                  <c:v>-4.7E-2</c:v>
                </c:pt>
                <c:pt idx="7489">
                  <c:v>-2.7E-2</c:v>
                </c:pt>
                <c:pt idx="7490">
                  <c:v>-2.7E-2</c:v>
                </c:pt>
                <c:pt idx="7491">
                  <c:v>-2.7E-2</c:v>
                </c:pt>
                <c:pt idx="7492">
                  <c:v>-6.0999999999999999E-2</c:v>
                </c:pt>
                <c:pt idx="7493">
                  <c:v>-4.1000000000000002E-2</c:v>
                </c:pt>
                <c:pt idx="7494">
                  <c:v>-0.02</c:v>
                </c:pt>
                <c:pt idx="7495">
                  <c:v>-0.02</c:v>
                </c:pt>
                <c:pt idx="7496">
                  <c:v>-2.1000000000000001E-2</c:v>
                </c:pt>
                <c:pt idx="7497">
                  <c:v>-2.1000000000000001E-2</c:v>
                </c:pt>
                <c:pt idx="7498">
                  <c:v>-4.4999999999999998E-2</c:v>
                </c:pt>
                <c:pt idx="7499">
                  <c:v>-0.04</c:v>
                </c:pt>
                <c:pt idx="7500">
                  <c:v>-0.06</c:v>
                </c:pt>
                <c:pt idx="7501">
                  <c:v>-0.03</c:v>
                </c:pt>
                <c:pt idx="7502">
                  <c:v>-5.3999999999999999E-2</c:v>
                </c:pt>
                <c:pt idx="7503">
                  <c:v>-6.3E-2</c:v>
                </c:pt>
                <c:pt idx="7504">
                  <c:v>-7.9000000000000001E-2</c:v>
                </c:pt>
                <c:pt idx="7505">
                  <c:v>-9.4E-2</c:v>
                </c:pt>
                <c:pt idx="7506">
                  <c:v>-8.8999999999999996E-2</c:v>
                </c:pt>
                <c:pt idx="7507">
                  <c:v>-8.4000000000000005E-2</c:v>
                </c:pt>
                <c:pt idx="7508">
                  <c:v>-7.2999999999999995E-2</c:v>
                </c:pt>
                <c:pt idx="7509">
                  <c:v>-7.2999999999999995E-2</c:v>
                </c:pt>
                <c:pt idx="7510">
                  <c:v>-6.3E-2</c:v>
                </c:pt>
                <c:pt idx="7511">
                  <c:v>-6.3E-2</c:v>
                </c:pt>
                <c:pt idx="7512">
                  <c:v>-6.8000000000000005E-2</c:v>
                </c:pt>
                <c:pt idx="7513">
                  <c:v>-5.0999999999999997E-2</c:v>
                </c:pt>
                <c:pt idx="7514">
                  <c:v>-6.2E-2</c:v>
                </c:pt>
                <c:pt idx="7515">
                  <c:v>-6.2E-2</c:v>
                </c:pt>
                <c:pt idx="7516">
                  <c:v>-5.6000000000000001E-2</c:v>
                </c:pt>
                <c:pt idx="7517">
                  <c:v>-5.5E-2</c:v>
                </c:pt>
                <c:pt idx="7518">
                  <c:v>-0.05</c:v>
                </c:pt>
                <c:pt idx="7519">
                  <c:v>-5.5E-2</c:v>
                </c:pt>
                <c:pt idx="7520">
                  <c:v>-6.4000000000000001E-2</c:v>
                </c:pt>
                <c:pt idx="7521">
                  <c:v>-5.6000000000000001E-2</c:v>
                </c:pt>
                <c:pt idx="7522">
                  <c:v>-5.5E-2</c:v>
                </c:pt>
                <c:pt idx="7523">
                  <c:v>-6.4000000000000001E-2</c:v>
                </c:pt>
                <c:pt idx="7524">
                  <c:v>-6.4000000000000001E-2</c:v>
                </c:pt>
                <c:pt idx="7525">
                  <c:v>-5.3999999999999999E-2</c:v>
                </c:pt>
                <c:pt idx="7526">
                  <c:v>-4.4999999999999998E-2</c:v>
                </c:pt>
                <c:pt idx="7527">
                  <c:v>-4.9000000000000002E-2</c:v>
                </c:pt>
                <c:pt idx="7528">
                  <c:v>-4.8000000000000001E-2</c:v>
                </c:pt>
                <c:pt idx="7529">
                  <c:v>-5.8000000000000003E-2</c:v>
                </c:pt>
                <c:pt idx="7530">
                  <c:v>-5.8999999999999997E-2</c:v>
                </c:pt>
                <c:pt idx="7531">
                  <c:v>-4.8000000000000001E-2</c:v>
                </c:pt>
                <c:pt idx="7532">
                  <c:v>-6.3E-2</c:v>
                </c:pt>
                <c:pt idx="7533">
                  <c:v>-7.2999999999999995E-2</c:v>
                </c:pt>
                <c:pt idx="7534">
                  <c:v>-4.2999999999999997E-2</c:v>
                </c:pt>
                <c:pt idx="7535">
                  <c:v>-2.7E-2</c:v>
                </c:pt>
                <c:pt idx="7536">
                  <c:v>-1.2999999999999999E-2</c:v>
                </c:pt>
                <c:pt idx="7537">
                  <c:v>7.0000000000000001E-3</c:v>
                </c:pt>
                <c:pt idx="7538">
                  <c:v>2.3E-2</c:v>
                </c:pt>
                <c:pt idx="7539">
                  <c:v>1.2999999999999999E-2</c:v>
                </c:pt>
                <c:pt idx="7540">
                  <c:v>4.3999999999999997E-2</c:v>
                </c:pt>
                <c:pt idx="7541">
                  <c:v>3.3000000000000002E-2</c:v>
                </c:pt>
                <c:pt idx="7542">
                  <c:v>3.2000000000000001E-2</c:v>
                </c:pt>
                <c:pt idx="7543">
                  <c:v>3.6999999999999998E-2</c:v>
                </c:pt>
                <c:pt idx="7544">
                  <c:v>3.9E-2</c:v>
                </c:pt>
                <c:pt idx="7545">
                  <c:v>1.6E-2</c:v>
                </c:pt>
                <c:pt idx="7546">
                  <c:v>1.6E-2</c:v>
                </c:pt>
                <c:pt idx="7547">
                  <c:v>2.1000000000000001E-2</c:v>
                </c:pt>
                <c:pt idx="7548">
                  <c:v>2.9000000000000001E-2</c:v>
                </c:pt>
                <c:pt idx="7549">
                  <c:v>3.4000000000000002E-2</c:v>
                </c:pt>
                <c:pt idx="7550">
                  <c:v>2.4E-2</c:v>
                </c:pt>
                <c:pt idx="7551">
                  <c:v>4.3999999999999997E-2</c:v>
                </c:pt>
                <c:pt idx="7552">
                  <c:v>2.9000000000000001E-2</c:v>
                </c:pt>
                <c:pt idx="7553">
                  <c:v>3.9E-2</c:v>
                </c:pt>
                <c:pt idx="7554">
                  <c:v>0.05</c:v>
                </c:pt>
                <c:pt idx="7555">
                  <c:v>7.0000000000000007E-2</c:v>
                </c:pt>
                <c:pt idx="7556">
                  <c:v>0.08</c:v>
                </c:pt>
                <c:pt idx="7557">
                  <c:v>5.5E-2</c:v>
                </c:pt>
                <c:pt idx="7558">
                  <c:v>7.4999999999999997E-2</c:v>
                </c:pt>
                <c:pt idx="7559">
                  <c:v>7.5999999999999998E-2</c:v>
                </c:pt>
                <c:pt idx="7560">
                  <c:v>7.5999999999999998E-2</c:v>
                </c:pt>
                <c:pt idx="7561">
                  <c:v>6.6000000000000003E-2</c:v>
                </c:pt>
                <c:pt idx="7562">
                  <c:v>5.6000000000000001E-2</c:v>
                </c:pt>
                <c:pt idx="7563">
                  <c:v>5.0999999999999997E-2</c:v>
                </c:pt>
                <c:pt idx="7564">
                  <c:v>5.6000000000000001E-2</c:v>
                </c:pt>
                <c:pt idx="7565">
                  <c:v>6.0999999999999999E-2</c:v>
                </c:pt>
                <c:pt idx="7566">
                  <c:v>5.7000000000000002E-2</c:v>
                </c:pt>
                <c:pt idx="7567">
                  <c:v>4.2000000000000003E-2</c:v>
                </c:pt>
                <c:pt idx="7568">
                  <c:v>4.2999999999999997E-2</c:v>
                </c:pt>
                <c:pt idx="7569">
                  <c:v>6.4000000000000001E-2</c:v>
                </c:pt>
                <c:pt idx="7570">
                  <c:v>5.8000000000000003E-2</c:v>
                </c:pt>
                <c:pt idx="7571">
                  <c:v>5.2999999999999999E-2</c:v>
                </c:pt>
                <c:pt idx="7572">
                  <c:v>5.8000000000000003E-2</c:v>
                </c:pt>
                <c:pt idx="7573">
                  <c:v>5.8999999999999997E-2</c:v>
                </c:pt>
                <c:pt idx="7574">
                  <c:v>4.2999999999999997E-2</c:v>
                </c:pt>
                <c:pt idx="7575">
                  <c:v>4.9000000000000002E-2</c:v>
                </c:pt>
                <c:pt idx="7576">
                  <c:v>5.3999999999999999E-2</c:v>
                </c:pt>
                <c:pt idx="7577">
                  <c:v>4.9000000000000002E-2</c:v>
                </c:pt>
                <c:pt idx="7578">
                  <c:v>5.3999999999999999E-2</c:v>
                </c:pt>
                <c:pt idx="7579">
                  <c:v>7.3999999999999996E-2</c:v>
                </c:pt>
                <c:pt idx="7580">
                  <c:v>6.5000000000000002E-2</c:v>
                </c:pt>
                <c:pt idx="7581">
                  <c:v>5.5E-2</c:v>
                </c:pt>
                <c:pt idx="7582">
                  <c:v>4.4999999999999998E-2</c:v>
                </c:pt>
                <c:pt idx="7583">
                  <c:v>7.0999999999999994E-2</c:v>
                </c:pt>
                <c:pt idx="7584">
                  <c:v>0.09</c:v>
                </c:pt>
                <c:pt idx="7585">
                  <c:v>0.08</c:v>
                </c:pt>
                <c:pt idx="7586">
                  <c:v>8.5999999999999993E-2</c:v>
                </c:pt>
                <c:pt idx="7587">
                  <c:v>8.6999999999999994E-2</c:v>
                </c:pt>
                <c:pt idx="7588">
                  <c:v>9.6000000000000002E-2</c:v>
                </c:pt>
                <c:pt idx="7589">
                  <c:v>0.11</c:v>
                </c:pt>
                <c:pt idx="7590">
                  <c:v>0.10199999999999999</c:v>
                </c:pt>
                <c:pt idx="7591">
                  <c:v>0.106</c:v>
                </c:pt>
                <c:pt idx="7592">
                  <c:v>0.10199999999999999</c:v>
                </c:pt>
                <c:pt idx="7593">
                  <c:v>9.7000000000000003E-2</c:v>
                </c:pt>
                <c:pt idx="7594">
                  <c:v>8.5999999999999993E-2</c:v>
                </c:pt>
                <c:pt idx="7595">
                  <c:v>8.5999999999999993E-2</c:v>
                </c:pt>
                <c:pt idx="7596">
                  <c:v>9.1999999999999998E-2</c:v>
                </c:pt>
                <c:pt idx="7597">
                  <c:v>9.8000000000000004E-2</c:v>
                </c:pt>
                <c:pt idx="7598">
                  <c:v>9.1999999999999998E-2</c:v>
                </c:pt>
                <c:pt idx="7599">
                  <c:v>9.7000000000000003E-2</c:v>
                </c:pt>
                <c:pt idx="7600">
                  <c:v>9.2999999999999999E-2</c:v>
                </c:pt>
                <c:pt idx="7601">
                  <c:v>9.9000000000000005E-2</c:v>
                </c:pt>
                <c:pt idx="7602">
                  <c:v>9.9000000000000005E-2</c:v>
                </c:pt>
                <c:pt idx="7603">
                  <c:v>8.8999999999999996E-2</c:v>
                </c:pt>
                <c:pt idx="7604">
                  <c:v>8.1000000000000003E-2</c:v>
                </c:pt>
                <c:pt idx="7605">
                  <c:v>6.7000000000000004E-2</c:v>
                </c:pt>
                <c:pt idx="7606">
                  <c:v>5.3999999999999999E-2</c:v>
                </c:pt>
                <c:pt idx="7607">
                  <c:v>5.8999999999999997E-2</c:v>
                </c:pt>
                <c:pt idx="7608">
                  <c:v>6.9000000000000006E-2</c:v>
                </c:pt>
                <c:pt idx="7609">
                  <c:v>7.8E-2</c:v>
                </c:pt>
                <c:pt idx="7610">
                  <c:v>6.8000000000000005E-2</c:v>
                </c:pt>
                <c:pt idx="7611">
                  <c:v>6.9000000000000006E-2</c:v>
                </c:pt>
                <c:pt idx="7612">
                  <c:v>6.4000000000000001E-2</c:v>
                </c:pt>
                <c:pt idx="7613">
                  <c:v>6.9000000000000006E-2</c:v>
                </c:pt>
                <c:pt idx="7614">
                  <c:v>8.4000000000000005E-2</c:v>
                </c:pt>
                <c:pt idx="7615">
                  <c:v>8.5000000000000006E-2</c:v>
                </c:pt>
                <c:pt idx="7616">
                  <c:v>8.5000000000000006E-2</c:v>
                </c:pt>
                <c:pt idx="7617">
                  <c:v>8.5000000000000006E-2</c:v>
                </c:pt>
                <c:pt idx="7618">
                  <c:v>0.09</c:v>
                </c:pt>
                <c:pt idx="7619">
                  <c:v>7.0000000000000007E-2</c:v>
                </c:pt>
                <c:pt idx="7620">
                  <c:v>7.0999999999999994E-2</c:v>
                </c:pt>
                <c:pt idx="7621">
                  <c:v>6.0999999999999999E-2</c:v>
                </c:pt>
                <c:pt idx="7622">
                  <c:v>5.6000000000000001E-2</c:v>
                </c:pt>
                <c:pt idx="7623">
                  <c:v>5.0999999999999997E-2</c:v>
                </c:pt>
                <c:pt idx="7624">
                  <c:v>6.0999999999999999E-2</c:v>
                </c:pt>
                <c:pt idx="7625">
                  <c:v>5.7000000000000002E-2</c:v>
                </c:pt>
                <c:pt idx="7626">
                  <c:v>5.7000000000000002E-2</c:v>
                </c:pt>
                <c:pt idx="7627">
                  <c:v>5.1999999999999998E-2</c:v>
                </c:pt>
                <c:pt idx="7628">
                  <c:v>6.2E-2</c:v>
                </c:pt>
                <c:pt idx="7629">
                  <c:v>6.7000000000000004E-2</c:v>
                </c:pt>
                <c:pt idx="7630">
                  <c:v>7.1999999999999995E-2</c:v>
                </c:pt>
                <c:pt idx="7631">
                  <c:v>6.2E-2</c:v>
                </c:pt>
                <c:pt idx="7632">
                  <c:v>6.2E-2</c:v>
                </c:pt>
                <c:pt idx="7633">
                  <c:v>5.8000000000000003E-2</c:v>
                </c:pt>
                <c:pt idx="7634">
                  <c:v>4.8000000000000001E-2</c:v>
                </c:pt>
                <c:pt idx="7635">
                  <c:v>4.8000000000000001E-2</c:v>
                </c:pt>
                <c:pt idx="7636">
                  <c:v>3.7999999999999999E-2</c:v>
                </c:pt>
                <c:pt idx="7637">
                  <c:v>1.7999999999999999E-2</c:v>
                </c:pt>
                <c:pt idx="7638">
                  <c:v>2.3E-2</c:v>
                </c:pt>
                <c:pt idx="7639">
                  <c:v>1.2999999999999999E-2</c:v>
                </c:pt>
                <c:pt idx="7640">
                  <c:v>3.0000000000000001E-3</c:v>
                </c:pt>
                <c:pt idx="7641">
                  <c:v>1.2999999999999999E-2</c:v>
                </c:pt>
                <c:pt idx="7642">
                  <c:v>4.0000000000000001E-3</c:v>
                </c:pt>
                <c:pt idx="7643">
                  <c:v>1.4E-2</c:v>
                </c:pt>
                <c:pt idx="7644">
                  <c:v>1.4E-2</c:v>
                </c:pt>
                <c:pt idx="7645">
                  <c:v>2.4E-2</c:v>
                </c:pt>
                <c:pt idx="7646">
                  <c:v>1.9E-2</c:v>
                </c:pt>
                <c:pt idx="7647">
                  <c:v>2.1000000000000001E-2</c:v>
                </c:pt>
                <c:pt idx="7648">
                  <c:v>2.1000000000000001E-2</c:v>
                </c:pt>
                <c:pt idx="7649">
                  <c:v>1.6E-2</c:v>
                </c:pt>
                <c:pt idx="7650">
                  <c:v>1.6E-2</c:v>
                </c:pt>
                <c:pt idx="7651">
                  <c:v>2.1999999999999999E-2</c:v>
                </c:pt>
                <c:pt idx="7652">
                  <c:v>3.2000000000000001E-2</c:v>
                </c:pt>
                <c:pt idx="7653">
                  <c:v>3.7999999999999999E-2</c:v>
                </c:pt>
                <c:pt idx="7654">
                  <c:v>4.2000000000000003E-2</c:v>
                </c:pt>
                <c:pt idx="7655">
                  <c:v>5.2999999999999999E-2</c:v>
                </c:pt>
                <c:pt idx="7656">
                  <c:v>4.5999999999999999E-2</c:v>
                </c:pt>
                <c:pt idx="7657">
                  <c:v>4.1000000000000002E-2</c:v>
                </c:pt>
                <c:pt idx="7658">
                  <c:v>4.7E-2</c:v>
                </c:pt>
                <c:pt idx="7659">
                  <c:v>4.7E-2</c:v>
                </c:pt>
                <c:pt idx="7660">
                  <c:v>4.8000000000000001E-2</c:v>
                </c:pt>
                <c:pt idx="7661">
                  <c:v>4.2999999999999997E-2</c:v>
                </c:pt>
                <c:pt idx="7662">
                  <c:v>5.3999999999999999E-2</c:v>
                </c:pt>
                <c:pt idx="7663">
                  <c:v>4.9000000000000002E-2</c:v>
                </c:pt>
                <c:pt idx="7664">
                  <c:v>5.3999999999999999E-2</c:v>
                </c:pt>
                <c:pt idx="7665">
                  <c:v>5.3999999999999999E-2</c:v>
                </c:pt>
                <c:pt idx="7666">
                  <c:v>4.3999999999999997E-2</c:v>
                </c:pt>
                <c:pt idx="7667">
                  <c:v>4.4999999999999998E-2</c:v>
                </c:pt>
                <c:pt idx="7668">
                  <c:v>4.4999999999999998E-2</c:v>
                </c:pt>
                <c:pt idx="7669">
                  <c:v>0.05</c:v>
                </c:pt>
                <c:pt idx="7670">
                  <c:v>4.9000000000000002E-2</c:v>
                </c:pt>
                <c:pt idx="7671">
                  <c:v>4.7E-2</c:v>
                </c:pt>
                <c:pt idx="7672">
                  <c:v>4.3999999999999997E-2</c:v>
                </c:pt>
                <c:pt idx="7673">
                  <c:v>3.9E-2</c:v>
                </c:pt>
                <c:pt idx="7674">
                  <c:v>0.04</c:v>
                </c:pt>
                <c:pt idx="7675">
                  <c:v>6.5000000000000002E-2</c:v>
                </c:pt>
                <c:pt idx="7676">
                  <c:v>0.05</c:v>
                </c:pt>
                <c:pt idx="7677">
                  <c:v>5.5E-2</c:v>
                </c:pt>
                <c:pt idx="7678">
                  <c:v>0.06</c:v>
                </c:pt>
                <c:pt idx="7679">
                  <c:v>0.06</c:v>
                </c:pt>
                <c:pt idx="7680">
                  <c:v>0.05</c:v>
                </c:pt>
                <c:pt idx="7681">
                  <c:v>0.05</c:v>
                </c:pt>
                <c:pt idx="7682">
                  <c:v>5.0999999999999997E-2</c:v>
                </c:pt>
                <c:pt idx="7683">
                  <c:v>5.0999999999999997E-2</c:v>
                </c:pt>
                <c:pt idx="7684">
                  <c:v>5.5E-2</c:v>
                </c:pt>
                <c:pt idx="7685">
                  <c:v>5.0999999999999997E-2</c:v>
                </c:pt>
                <c:pt idx="7686">
                  <c:v>5.0999999999999997E-2</c:v>
                </c:pt>
                <c:pt idx="7687">
                  <c:v>5.0999999999999997E-2</c:v>
                </c:pt>
                <c:pt idx="7688">
                  <c:v>4.5999999999999999E-2</c:v>
                </c:pt>
                <c:pt idx="7689">
                  <c:v>5.6000000000000001E-2</c:v>
                </c:pt>
                <c:pt idx="7690">
                  <c:v>5.7000000000000002E-2</c:v>
                </c:pt>
                <c:pt idx="7691">
                  <c:v>8.5999999999999993E-2</c:v>
                </c:pt>
                <c:pt idx="7692">
                  <c:v>8.2000000000000003E-2</c:v>
                </c:pt>
                <c:pt idx="7693">
                  <c:v>7.8E-2</c:v>
                </c:pt>
                <c:pt idx="7694">
                  <c:v>8.2000000000000003E-2</c:v>
                </c:pt>
                <c:pt idx="7695">
                  <c:v>9.8000000000000004E-2</c:v>
                </c:pt>
                <c:pt idx="7696">
                  <c:v>8.7999999999999995E-2</c:v>
                </c:pt>
                <c:pt idx="7697">
                  <c:v>9.2999999999999999E-2</c:v>
                </c:pt>
                <c:pt idx="7698">
                  <c:v>9.2999999999999999E-2</c:v>
                </c:pt>
                <c:pt idx="7699">
                  <c:v>8.7999999999999995E-2</c:v>
                </c:pt>
                <c:pt idx="7700">
                  <c:v>7.8E-2</c:v>
                </c:pt>
                <c:pt idx="7701">
                  <c:v>7.8E-2</c:v>
                </c:pt>
                <c:pt idx="7702">
                  <c:v>6.8000000000000005E-2</c:v>
                </c:pt>
                <c:pt idx="7703">
                  <c:v>7.3999999999999996E-2</c:v>
                </c:pt>
                <c:pt idx="7704">
                  <c:v>7.3999999999999996E-2</c:v>
                </c:pt>
                <c:pt idx="7705">
                  <c:v>6.8000000000000005E-2</c:v>
                </c:pt>
                <c:pt idx="7706">
                  <c:v>6.9000000000000006E-2</c:v>
                </c:pt>
                <c:pt idx="7707">
                  <c:v>6.9000000000000006E-2</c:v>
                </c:pt>
                <c:pt idx="7708">
                  <c:v>0.08</c:v>
                </c:pt>
                <c:pt idx="7709">
                  <c:v>7.0000000000000007E-2</c:v>
                </c:pt>
                <c:pt idx="7710">
                  <c:v>7.3999999999999996E-2</c:v>
                </c:pt>
                <c:pt idx="7711">
                  <c:v>7.8E-2</c:v>
                </c:pt>
                <c:pt idx="7712">
                  <c:v>7.4999999999999997E-2</c:v>
                </c:pt>
                <c:pt idx="7713">
                  <c:v>7.4999999999999997E-2</c:v>
                </c:pt>
                <c:pt idx="7714">
                  <c:v>7.0000000000000007E-2</c:v>
                </c:pt>
                <c:pt idx="7715">
                  <c:v>6.5000000000000002E-2</c:v>
                </c:pt>
                <c:pt idx="7716">
                  <c:v>7.0000000000000007E-2</c:v>
                </c:pt>
                <c:pt idx="7717">
                  <c:v>7.0000000000000007E-2</c:v>
                </c:pt>
                <c:pt idx="7718">
                  <c:v>0.06</c:v>
                </c:pt>
                <c:pt idx="7719">
                  <c:v>0.06</c:v>
                </c:pt>
                <c:pt idx="7720">
                  <c:v>5.6000000000000001E-2</c:v>
                </c:pt>
                <c:pt idx="7721">
                  <c:v>5.1999999999999998E-2</c:v>
                </c:pt>
                <c:pt idx="7722">
                  <c:v>4.2000000000000003E-2</c:v>
                </c:pt>
                <c:pt idx="7723">
                  <c:v>4.7E-2</c:v>
                </c:pt>
                <c:pt idx="7724">
                  <c:v>4.2999999999999997E-2</c:v>
                </c:pt>
                <c:pt idx="7725">
                  <c:v>3.7999999999999999E-2</c:v>
                </c:pt>
                <c:pt idx="7726">
                  <c:v>4.2999999999999997E-2</c:v>
                </c:pt>
                <c:pt idx="7727">
                  <c:v>3.7999999999999999E-2</c:v>
                </c:pt>
                <c:pt idx="7728">
                  <c:v>2.8000000000000001E-2</c:v>
                </c:pt>
                <c:pt idx="7729">
                  <c:v>1.7999999999999999E-2</c:v>
                </c:pt>
                <c:pt idx="7730">
                  <c:v>1.2999999999999999E-2</c:v>
                </c:pt>
                <c:pt idx="7731">
                  <c:v>8.9999999999999993E-3</c:v>
                </c:pt>
                <c:pt idx="7732">
                  <c:v>8.9999999999999993E-3</c:v>
                </c:pt>
                <c:pt idx="7733">
                  <c:v>8.0000000000000002E-3</c:v>
                </c:pt>
                <c:pt idx="7734">
                  <c:v>5.0000000000000001E-3</c:v>
                </c:pt>
                <c:pt idx="7735">
                  <c:v>1E-3</c:v>
                </c:pt>
                <c:pt idx="7736">
                  <c:v>8.9999999999999993E-3</c:v>
                </c:pt>
                <c:pt idx="7737">
                  <c:v>4.0000000000000001E-3</c:v>
                </c:pt>
                <c:pt idx="7738">
                  <c:v>8.9999999999999993E-3</c:v>
                </c:pt>
                <c:pt idx="7739">
                  <c:v>-1.2E-2</c:v>
                </c:pt>
                <c:pt idx="7740">
                  <c:v>-6.0000000000000001E-3</c:v>
                </c:pt>
                <c:pt idx="7741">
                  <c:v>1.4999999999999999E-2</c:v>
                </c:pt>
                <c:pt idx="7742">
                  <c:v>0.02</c:v>
                </c:pt>
                <c:pt idx="7743">
                  <c:v>3.5000000000000003E-2</c:v>
                </c:pt>
                <c:pt idx="7744">
                  <c:v>1.4999999999999999E-2</c:v>
                </c:pt>
                <c:pt idx="7745">
                  <c:v>2.5999999999999999E-2</c:v>
                </c:pt>
                <c:pt idx="7746">
                  <c:v>2.5999999999999999E-2</c:v>
                </c:pt>
                <c:pt idx="7747">
                  <c:v>2.5999999999999999E-2</c:v>
                </c:pt>
                <c:pt idx="7748">
                  <c:v>2.1000000000000001E-2</c:v>
                </c:pt>
                <c:pt idx="7749">
                  <c:v>2.1000000000000001E-2</c:v>
                </c:pt>
                <c:pt idx="7750">
                  <c:v>2.5999999999999999E-2</c:v>
                </c:pt>
                <c:pt idx="7751">
                  <c:v>4.7E-2</c:v>
                </c:pt>
                <c:pt idx="7752">
                  <c:v>6.9000000000000006E-2</c:v>
                </c:pt>
                <c:pt idx="7753">
                  <c:v>6.2E-2</c:v>
                </c:pt>
                <c:pt idx="7754">
                  <c:v>7.2999999999999995E-2</c:v>
                </c:pt>
                <c:pt idx="7755">
                  <c:v>7.2999999999999995E-2</c:v>
                </c:pt>
                <c:pt idx="7756">
                  <c:v>5.2999999999999999E-2</c:v>
                </c:pt>
                <c:pt idx="7757">
                  <c:v>4.2999999999999997E-2</c:v>
                </c:pt>
                <c:pt idx="7758">
                  <c:v>5.2999999999999999E-2</c:v>
                </c:pt>
                <c:pt idx="7759">
                  <c:v>5.8999999999999997E-2</c:v>
                </c:pt>
                <c:pt idx="7760">
                  <c:v>6.3E-2</c:v>
                </c:pt>
                <c:pt idx="7761">
                  <c:v>6.3E-2</c:v>
                </c:pt>
                <c:pt idx="7762">
                  <c:v>6.3E-2</c:v>
                </c:pt>
                <c:pt idx="7763">
                  <c:v>6.4000000000000001E-2</c:v>
                </c:pt>
                <c:pt idx="7764">
                  <c:v>6.9000000000000006E-2</c:v>
                </c:pt>
                <c:pt idx="7765">
                  <c:v>6.9000000000000006E-2</c:v>
                </c:pt>
                <c:pt idx="7766">
                  <c:v>6.4000000000000001E-2</c:v>
                </c:pt>
                <c:pt idx="7767">
                  <c:v>7.3999999999999996E-2</c:v>
                </c:pt>
                <c:pt idx="7768">
                  <c:v>6.9000000000000006E-2</c:v>
                </c:pt>
                <c:pt idx="7769">
                  <c:v>6.9000000000000006E-2</c:v>
                </c:pt>
                <c:pt idx="7770">
                  <c:v>7.0000000000000007E-2</c:v>
                </c:pt>
                <c:pt idx="7771">
                  <c:v>7.0000000000000007E-2</c:v>
                </c:pt>
                <c:pt idx="7772">
                  <c:v>7.0000000000000007E-2</c:v>
                </c:pt>
                <c:pt idx="7773">
                  <c:v>7.0000000000000007E-2</c:v>
                </c:pt>
                <c:pt idx="7774">
                  <c:v>7.0999999999999994E-2</c:v>
                </c:pt>
                <c:pt idx="7775">
                  <c:v>0.06</c:v>
                </c:pt>
                <c:pt idx="7776">
                  <c:v>5.5E-2</c:v>
                </c:pt>
                <c:pt idx="7777">
                  <c:v>2.5999999999999999E-2</c:v>
                </c:pt>
                <c:pt idx="7778">
                  <c:v>3.2000000000000001E-2</c:v>
                </c:pt>
                <c:pt idx="7779">
                  <c:v>2.7E-2</c:v>
                </c:pt>
                <c:pt idx="7780">
                  <c:v>3.2000000000000001E-2</c:v>
                </c:pt>
                <c:pt idx="7781">
                  <c:v>4.2000000000000003E-2</c:v>
                </c:pt>
                <c:pt idx="7782">
                  <c:v>5.1999999999999998E-2</c:v>
                </c:pt>
                <c:pt idx="7783">
                  <c:v>5.2999999999999999E-2</c:v>
                </c:pt>
                <c:pt idx="7784">
                  <c:v>4.8000000000000001E-2</c:v>
                </c:pt>
                <c:pt idx="7785">
                  <c:v>4.8000000000000001E-2</c:v>
                </c:pt>
                <c:pt idx="7786">
                  <c:v>3.7999999999999999E-2</c:v>
                </c:pt>
                <c:pt idx="7787">
                  <c:v>3.9E-2</c:v>
                </c:pt>
                <c:pt idx="7788">
                  <c:v>3.3000000000000002E-2</c:v>
                </c:pt>
                <c:pt idx="7789">
                  <c:v>2.9000000000000001E-2</c:v>
                </c:pt>
                <c:pt idx="7790">
                  <c:v>3.5000000000000003E-2</c:v>
                </c:pt>
                <c:pt idx="7791">
                  <c:v>4.1000000000000002E-2</c:v>
                </c:pt>
                <c:pt idx="7792">
                  <c:v>4.5999999999999999E-2</c:v>
                </c:pt>
                <c:pt idx="7793">
                  <c:v>3.5000000000000003E-2</c:v>
                </c:pt>
                <c:pt idx="7794">
                  <c:v>0.04</c:v>
                </c:pt>
                <c:pt idx="7795">
                  <c:v>0.04</c:v>
                </c:pt>
                <c:pt idx="7796">
                  <c:v>4.4999999999999998E-2</c:v>
                </c:pt>
                <c:pt idx="7797">
                  <c:v>5.2999999999999999E-2</c:v>
                </c:pt>
                <c:pt idx="7798">
                  <c:v>4.9000000000000002E-2</c:v>
                </c:pt>
                <c:pt idx="7799">
                  <c:v>4.9000000000000002E-2</c:v>
                </c:pt>
                <c:pt idx="7800">
                  <c:v>4.3999999999999997E-2</c:v>
                </c:pt>
                <c:pt idx="7801">
                  <c:v>4.3999999999999997E-2</c:v>
                </c:pt>
                <c:pt idx="7802">
                  <c:v>0.04</c:v>
                </c:pt>
                <c:pt idx="7803">
                  <c:v>4.4999999999999998E-2</c:v>
                </c:pt>
                <c:pt idx="7804">
                  <c:v>4.4999999999999998E-2</c:v>
                </c:pt>
                <c:pt idx="7805">
                  <c:v>0.04</c:v>
                </c:pt>
                <c:pt idx="7806">
                  <c:v>3.5999999999999997E-2</c:v>
                </c:pt>
                <c:pt idx="7807">
                  <c:v>3.5999999999999997E-2</c:v>
                </c:pt>
                <c:pt idx="7808">
                  <c:v>5.0999999999999997E-2</c:v>
                </c:pt>
                <c:pt idx="7809">
                  <c:v>5.6000000000000001E-2</c:v>
                </c:pt>
                <c:pt idx="7810">
                  <c:v>4.5999999999999999E-2</c:v>
                </c:pt>
                <c:pt idx="7811">
                  <c:v>3.5999999999999997E-2</c:v>
                </c:pt>
                <c:pt idx="7812">
                  <c:v>4.1000000000000002E-2</c:v>
                </c:pt>
                <c:pt idx="7813">
                  <c:v>5.1999999999999998E-2</c:v>
                </c:pt>
                <c:pt idx="7814">
                  <c:v>5.1999999999999998E-2</c:v>
                </c:pt>
                <c:pt idx="7815">
                  <c:v>4.7E-2</c:v>
                </c:pt>
                <c:pt idx="7816">
                  <c:v>5.1999999999999998E-2</c:v>
                </c:pt>
                <c:pt idx="7817">
                  <c:v>5.7000000000000002E-2</c:v>
                </c:pt>
                <c:pt idx="7818">
                  <c:v>6.7000000000000004E-2</c:v>
                </c:pt>
                <c:pt idx="7819">
                  <c:v>8.3000000000000004E-2</c:v>
                </c:pt>
                <c:pt idx="7820">
                  <c:v>6.8000000000000005E-2</c:v>
                </c:pt>
                <c:pt idx="7821">
                  <c:v>7.2999999999999995E-2</c:v>
                </c:pt>
                <c:pt idx="7822">
                  <c:v>7.3999999999999996E-2</c:v>
                </c:pt>
                <c:pt idx="7823">
                  <c:v>7.9000000000000001E-2</c:v>
                </c:pt>
                <c:pt idx="7824">
                  <c:v>8.4000000000000005E-2</c:v>
                </c:pt>
                <c:pt idx="7825">
                  <c:v>7.9000000000000001E-2</c:v>
                </c:pt>
                <c:pt idx="7826">
                  <c:v>7.9000000000000001E-2</c:v>
                </c:pt>
                <c:pt idx="7827">
                  <c:v>7.9000000000000001E-2</c:v>
                </c:pt>
                <c:pt idx="7828">
                  <c:v>7.3999999999999996E-2</c:v>
                </c:pt>
                <c:pt idx="7829">
                  <c:v>7.9000000000000001E-2</c:v>
                </c:pt>
                <c:pt idx="7830">
                  <c:v>8.4000000000000005E-2</c:v>
                </c:pt>
                <c:pt idx="7831">
                  <c:v>7.3999999999999996E-2</c:v>
                </c:pt>
                <c:pt idx="7832">
                  <c:v>8.5000000000000006E-2</c:v>
                </c:pt>
                <c:pt idx="7833">
                  <c:v>9.5000000000000001E-2</c:v>
                </c:pt>
                <c:pt idx="7834">
                  <c:v>8.5000000000000006E-2</c:v>
                </c:pt>
                <c:pt idx="7835">
                  <c:v>9.5000000000000001E-2</c:v>
                </c:pt>
                <c:pt idx="7836">
                  <c:v>8.5000000000000006E-2</c:v>
                </c:pt>
                <c:pt idx="7837">
                  <c:v>8.5999999999999993E-2</c:v>
                </c:pt>
                <c:pt idx="7838">
                  <c:v>7.4999999999999997E-2</c:v>
                </c:pt>
                <c:pt idx="7839">
                  <c:v>7.4999999999999997E-2</c:v>
                </c:pt>
                <c:pt idx="7840">
                  <c:v>8.1000000000000003E-2</c:v>
                </c:pt>
                <c:pt idx="7841">
                  <c:v>7.0999999999999994E-2</c:v>
                </c:pt>
                <c:pt idx="7842">
                  <c:v>7.0999999999999994E-2</c:v>
                </c:pt>
                <c:pt idx="7843">
                  <c:v>6.6000000000000003E-2</c:v>
                </c:pt>
                <c:pt idx="7844">
                  <c:v>6.6000000000000003E-2</c:v>
                </c:pt>
                <c:pt idx="7845">
                  <c:v>6.2E-2</c:v>
                </c:pt>
                <c:pt idx="7846">
                  <c:v>6.0999999999999999E-2</c:v>
                </c:pt>
                <c:pt idx="7847">
                  <c:v>6.6000000000000003E-2</c:v>
                </c:pt>
                <c:pt idx="7848">
                  <c:v>5.8000000000000003E-2</c:v>
                </c:pt>
                <c:pt idx="7849">
                  <c:v>5.8000000000000003E-2</c:v>
                </c:pt>
                <c:pt idx="7850">
                  <c:v>5.2999999999999999E-2</c:v>
                </c:pt>
                <c:pt idx="7851">
                  <c:v>5.3999999999999999E-2</c:v>
                </c:pt>
                <c:pt idx="7852">
                  <c:v>4.9000000000000002E-2</c:v>
                </c:pt>
                <c:pt idx="7853">
                  <c:v>5.3999999999999999E-2</c:v>
                </c:pt>
                <c:pt idx="7854">
                  <c:v>4.8000000000000001E-2</c:v>
                </c:pt>
                <c:pt idx="7855">
                  <c:v>6.3E-2</c:v>
                </c:pt>
                <c:pt idx="7856">
                  <c:v>3.7999999999999999E-2</c:v>
                </c:pt>
                <c:pt idx="7857">
                  <c:v>4.9000000000000002E-2</c:v>
                </c:pt>
                <c:pt idx="7858">
                  <c:v>4.3999999999999997E-2</c:v>
                </c:pt>
                <c:pt idx="7859">
                  <c:v>4.9000000000000002E-2</c:v>
                </c:pt>
                <c:pt idx="7860">
                  <c:v>4.3999999999999997E-2</c:v>
                </c:pt>
                <c:pt idx="7861">
                  <c:v>4.3999999999999997E-2</c:v>
                </c:pt>
                <c:pt idx="7862">
                  <c:v>4.4999999999999998E-2</c:v>
                </c:pt>
                <c:pt idx="7863">
                  <c:v>4.4999999999999998E-2</c:v>
                </c:pt>
                <c:pt idx="7864">
                  <c:v>0.04</c:v>
                </c:pt>
                <c:pt idx="7865">
                  <c:v>3.1E-2</c:v>
                </c:pt>
                <c:pt idx="7866">
                  <c:v>3.5999999999999997E-2</c:v>
                </c:pt>
                <c:pt idx="7867">
                  <c:v>3.5999999999999997E-2</c:v>
                </c:pt>
                <c:pt idx="7868">
                  <c:v>3.1E-2</c:v>
                </c:pt>
                <c:pt idx="7869">
                  <c:v>1.6E-2</c:v>
                </c:pt>
                <c:pt idx="7870">
                  <c:v>2.1999999999999999E-2</c:v>
                </c:pt>
                <c:pt idx="7871">
                  <c:v>3.2000000000000001E-2</c:v>
                </c:pt>
                <c:pt idx="7872">
                  <c:v>3.2000000000000001E-2</c:v>
                </c:pt>
                <c:pt idx="7873">
                  <c:v>3.6999999999999998E-2</c:v>
                </c:pt>
                <c:pt idx="7874">
                  <c:v>4.2999999999999997E-2</c:v>
                </c:pt>
                <c:pt idx="7875">
                  <c:v>4.2000000000000003E-2</c:v>
                </c:pt>
                <c:pt idx="7876">
                  <c:v>2.1999999999999999E-2</c:v>
                </c:pt>
                <c:pt idx="7877">
                  <c:v>2.7E-2</c:v>
                </c:pt>
                <c:pt idx="7878">
                  <c:v>3.6999999999999998E-2</c:v>
                </c:pt>
                <c:pt idx="7879">
                  <c:v>3.7999999999999999E-2</c:v>
                </c:pt>
                <c:pt idx="7880">
                  <c:v>3.3000000000000002E-2</c:v>
                </c:pt>
                <c:pt idx="7881">
                  <c:v>3.3000000000000002E-2</c:v>
                </c:pt>
                <c:pt idx="7882">
                  <c:v>2.8000000000000001E-2</c:v>
                </c:pt>
                <c:pt idx="7883">
                  <c:v>3.3000000000000002E-2</c:v>
                </c:pt>
                <c:pt idx="7884">
                  <c:v>3.3000000000000002E-2</c:v>
                </c:pt>
                <c:pt idx="7885">
                  <c:v>3.9E-2</c:v>
                </c:pt>
                <c:pt idx="7886">
                  <c:v>3.9E-2</c:v>
                </c:pt>
                <c:pt idx="7887">
                  <c:v>3.4000000000000002E-2</c:v>
                </c:pt>
                <c:pt idx="7888">
                  <c:v>3.9E-2</c:v>
                </c:pt>
                <c:pt idx="7889">
                  <c:v>5.8999999999999997E-2</c:v>
                </c:pt>
                <c:pt idx="7890">
                  <c:v>0.06</c:v>
                </c:pt>
                <c:pt idx="7891">
                  <c:v>5.5E-2</c:v>
                </c:pt>
                <c:pt idx="7892">
                  <c:v>0.06</c:v>
                </c:pt>
                <c:pt idx="7893">
                  <c:v>0.06</c:v>
                </c:pt>
                <c:pt idx="7894">
                  <c:v>5.5E-2</c:v>
                </c:pt>
                <c:pt idx="7895">
                  <c:v>0.04</c:v>
                </c:pt>
                <c:pt idx="7896">
                  <c:v>4.4999999999999998E-2</c:v>
                </c:pt>
                <c:pt idx="7897">
                  <c:v>4.5999999999999999E-2</c:v>
                </c:pt>
                <c:pt idx="7898">
                  <c:v>0.05</c:v>
                </c:pt>
                <c:pt idx="7899">
                  <c:v>5.0999999999999997E-2</c:v>
                </c:pt>
                <c:pt idx="7900">
                  <c:v>5.1999999999999998E-2</c:v>
                </c:pt>
                <c:pt idx="7901">
                  <c:v>4.7E-2</c:v>
                </c:pt>
                <c:pt idx="7902">
                  <c:v>5.1999999999999998E-2</c:v>
                </c:pt>
                <c:pt idx="7903">
                  <c:v>5.8000000000000003E-2</c:v>
                </c:pt>
                <c:pt idx="7904">
                  <c:v>5.8000000000000003E-2</c:v>
                </c:pt>
                <c:pt idx="7905">
                  <c:v>6.2E-2</c:v>
                </c:pt>
                <c:pt idx="7906">
                  <c:v>6.2E-2</c:v>
                </c:pt>
                <c:pt idx="7907">
                  <c:v>5.8999999999999997E-2</c:v>
                </c:pt>
                <c:pt idx="7908">
                  <c:v>5.2999999999999999E-2</c:v>
                </c:pt>
                <c:pt idx="7909">
                  <c:v>4.8000000000000001E-2</c:v>
                </c:pt>
                <c:pt idx="7910">
                  <c:v>4.8000000000000001E-2</c:v>
                </c:pt>
                <c:pt idx="7911">
                  <c:v>4.2999999999999997E-2</c:v>
                </c:pt>
                <c:pt idx="7912">
                  <c:v>4.2999999999999997E-2</c:v>
                </c:pt>
                <c:pt idx="7913">
                  <c:v>3.7999999999999999E-2</c:v>
                </c:pt>
                <c:pt idx="7914">
                  <c:v>3.3000000000000002E-2</c:v>
                </c:pt>
                <c:pt idx="7915">
                  <c:v>3.9E-2</c:v>
                </c:pt>
                <c:pt idx="7916">
                  <c:v>0.05</c:v>
                </c:pt>
                <c:pt idx="7917">
                  <c:v>5.6000000000000001E-2</c:v>
                </c:pt>
                <c:pt idx="7918">
                  <c:v>5.6000000000000001E-2</c:v>
                </c:pt>
                <c:pt idx="7919">
                  <c:v>5.6000000000000001E-2</c:v>
                </c:pt>
                <c:pt idx="7920">
                  <c:v>5.5E-2</c:v>
                </c:pt>
                <c:pt idx="7921">
                  <c:v>5.0999999999999997E-2</c:v>
                </c:pt>
                <c:pt idx="7922">
                  <c:v>5.0999999999999997E-2</c:v>
                </c:pt>
                <c:pt idx="7923">
                  <c:v>5.7000000000000002E-2</c:v>
                </c:pt>
                <c:pt idx="7924">
                  <c:v>5.7000000000000002E-2</c:v>
                </c:pt>
                <c:pt idx="7925">
                  <c:v>4.5999999999999999E-2</c:v>
                </c:pt>
                <c:pt idx="7926">
                  <c:v>4.1000000000000002E-2</c:v>
                </c:pt>
                <c:pt idx="7927">
                  <c:v>4.1000000000000002E-2</c:v>
                </c:pt>
                <c:pt idx="7928">
                  <c:v>3.6999999999999998E-2</c:v>
                </c:pt>
                <c:pt idx="7929">
                  <c:v>4.2000000000000003E-2</c:v>
                </c:pt>
                <c:pt idx="7930">
                  <c:v>4.2999999999999997E-2</c:v>
                </c:pt>
                <c:pt idx="7931">
                  <c:v>3.9E-2</c:v>
                </c:pt>
                <c:pt idx="7932">
                  <c:v>0.04</c:v>
                </c:pt>
                <c:pt idx="7933">
                  <c:v>4.4999999999999998E-2</c:v>
                </c:pt>
                <c:pt idx="7934">
                  <c:v>4.5999999999999999E-2</c:v>
                </c:pt>
                <c:pt idx="7935">
                  <c:v>0.04</c:v>
                </c:pt>
                <c:pt idx="7936">
                  <c:v>0.04</c:v>
                </c:pt>
                <c:pt idx="7937">
                  <c:v>3.5000000000000003E-2</c:v>
                </c:pt>
                <c:pt idx="7938">
                  <c:v>3.6999999999999998E-2</c:v>
                </c:pt>
                <c:pt idx="7939">
                  <c:v>3.2000000000000001E-2</c:v>
                </c:pt>
                <c:pt idx="7940">
                  <c:v>3.2000000000000001E-2</c:v>
                </c:pt>
                <c:pt idx="7941">
                  <c:v>2.7E-2</c:v>
                </c:pt>
                <c:pt idx="7942">
                  <c:v>2.8000000000000001E-2</c:v>
                </c:pt>
                <c:pt idx="7943">
                  <c:v>3.7999999999999999E-2</c:v>
                </c:pt>
                <c:pt idx="7944">
                  <c:v>3.7999999999999999E-2</c:v>
                </c:pt>
                <c:pt idx="7945">
                  <c:v>3.7999999999999999E-2</c:v>
                </c:pt>
                <c:pt idx="7946">
                  <c:v>3.7999999999999999E-2</c:v>
                </c:pt>
                <c:pt idx="7947">
                  <c:v>3.9E-2</c:v>
                </c:pt>
                <c:pt idx="7948">
                  <c:v>4.3999999999999997E-2</c:v>
                </c:pt>
                <c:pt idx="7949">
                  <c:v>3.9E-2</c:v>
                </c:pt>
                <c:pt idx="7950">
                  <c:v>3.4000000000000002E-2</c:v>
                </c:pt>
                <c:pt idx="7951">
                  <c:v>8.5999999999999993E-2</c:v>
                </c:pt>
                <c:pt idx="7952">
                  <c:v>8.5000000000000006E-2</c:v>
                </c:pt>
                <c:pt idx="7953">
                  <c:v>7.0000000000000007E-2</c:v>
                </c:pt>
                <c:pt idx="7954">
                  <c:v>9.0999999999999998E-2</c:v>
                </c:pt>
                <c:pt idx="7955">
                  <c:v>0.10100000000000001</c:v>
                </c:pt>
                <c:pt idx="7956">
                  <c:v>0.106</c:v>
                </c:pt>
                <c:pt idx="7957">
                  <c:v>0.05</c:v>
                </c:pt>
                <c:pt idx="7958">
                  <c:v>0.129</c:v>
                </c:pt>
                <c:pt idx="7959">
                  <c:v>0.121</c:v>
                </c:pt>
                <c:pt idx="7960">
                  <c:v>0.11</c:v>
                </c:pt>
                <c:pt idx="7961">
                  <c:v>0.105</c:v>
                </c:pt>
                <c:pt idx="7962">
                  <c:v>0.11</c:v>
                </c:pt>
                <c:pt idx="7963">
                  <c:v>0.11</c:v>
                </c:pt>
                <c:pt idx="7964">
                  <c:v>0.115</c:v>
                </c:pt>
                <c:pt idx="7965">
                  <c:v>0.105</c:v>
                </c:pt>
                <c:pt idx="7966">
                  <c:v>0.10299999999999999</c:v>
                </c:pt>
                <c:pt idx="7967">
                  <c:v>0.106</c:v>
                </c:pt>
                <c:pt idx="7968">
                  <c:v>9.7000000000000003E-2</c:v>
                </c:pt>
                <c:pt idx="7969">
                  <c:v>0.104</c:v>
                </c:pt>
                <c:pt idx="7970">
                  <c:v>9.9000000000000005E-2</c:v>
                </c:pt>
                <c:pt idx="7971">
                  <c:v>0.1</c:v>
                </c:pt>
                <c:pt idx="7972">
                  <c:v>9.4E-2</c:v>
                </c:pt>
                <c:pt idx="7973">
                  <c:v>0.1</c:v>
                </c:pt>
                <c:pt idx="7974">
                  <c:v>0.1</c:v>
                </c:pt>
                <c:pt idx="7975">
                  <c:v>0.106</c:v>
                </c:pt>
                <c:pt idx="7976">
                  <c:v>0.10100000000000001</c:v>
                </c:pt>
                <c:pt idx="7977">
                  <c:v>0.10100000000000001</c:v>
                </c:pt>
                <c:pt idx="7978">
                  <c:v>0.107</c:v>
                </c:pt>
                <c:pt idx="7979">
                  <c:v>0.115</c:v>
                </c:pt>
                <c:pt idx="7980">
                  <c:v>0.11</c:v>
                </c:pt>
                <c:pt idx="7981">
                  <c:v>0.127</c:v>
                </c:pt>
                <c:pt idx="7982">
                  <c:v>0.125</c:v>
                </c:pt>
                <c:pt idx="7983">
                  <c:v>0.121</c:v>
                </c:pt>
                <c:pt idx="7984">
                  <c:v>0.11600000000000001</c:v>
                </c:pt>
                <c:pt idx="7985">
                  <c:v>0.11600000000000001</c:v>
                </c:pt>
                <c:pt idx="7986">
                  <c:v>0.121</c:v>
                </c:pt>
                <c:pt idx="7987">
                  <c:v>0.11600000000000001</c:v>
                </c:pt>
                <c:pt idx="7988">
                  <c:v>0.11600000000000001</c:v>
                </c:pt>
                <c:pt idx="7989">
                  <c:v>0.11600000000000001</c:v>
                </c:pt>
                <c:pt idx="7990">
                  <c:v>0.11700000000000001</c:v>
                </c:pt>
                <c:pt idx="7991">
                  <c:v>0.123</c:v>
                </c:pt>
                <c:pt idx="7992">
                  <c:v>0.128</c:v>
                </c:pt>
                <c:pt idx="7993">
                  <c:v>0.128</c:v>
                </c:pt>
                <c:pt idx="7994">
                  <c:v>0.14000000000000001</c:v>
                </c:pt>
                <c:pt idx="7995">
                  <c:v>0.14099999999999999</c:v>
                </c:pt>
                <c:pt idx="7996">
                  <c:v>0.13500000000000001</c:v>
                </c:pt>
                <c:pt idx="7997">
                  <c:v>0.13</c:v>
                </c:pt>
                <c:pt idx="7998">
                  <c:v>0.13400000000000001</c:v>
                </c:pt>
                <c:pt idx="7999">
                  <c:v>0.13900000000000001</c:v>
                </c:pt>
                <c:pt idx="8000">
                  <c:v>0.13700000000000001</c:v>
                </c:pt>
                <c:pt idx="8001">
                  <c:v>0.13700000000000001</c:v>
                </c:pt>
                <c:pt idx="8002">
                  <c:v>0.157</c:v>
                </c:pt>
                <c:pt idx="8003">
                  <c:v>0.14799999999999999</c:v>
                </c:pt>
                <c:pt idx="8004">
                  <c:v>0.158</c:v>
                </c:pt>
                <c:pt idx="8005">
                  <c:v>0.152</c:v>
                </c:pt>
                <c:pt idx="8006">
                  <c:v>0.14399999999999999</c:v>
                </c:pt>
                <c:pt idx="8007">
                  <c:v>0.14899999999999999</c:v>
                </c:pt>
                <c:pt idx="8008">
                  <c:v>0.14399999999999999</c:v>
                </c:pt>
                <c:pt idx="8009">
                  <c:v>0.14899999999999999</c:v>
                </c:pt>
                <c:pt idx="8010">
                  <c:v>0.14699999999999999</c:v>
                </c:pt>
                <c:pt idx="8011">
                  <c:v>0.153</c:v>
                </c:pt>
                <c:pt idx="8012">
                  <c:v>0.15</c:v>
                </c:pt>
                <c:pt idx="8013">
                  <c:v>0.154</c:v>
                </c:pt>
                <c:pt idx="8014">
                  <c:v>0.14899999999999999</c:v>
                </c:pt>
                <c:pt idx="8015">
                  <c:v>0.13500000000000001</c:v>
                </c:pt>
                <c:pt idx="8016">
                  <c:v>0.115</c:v>
                </c:pt>
                <c:pt idx="8017">
                  <c:v>0.115</c:v>
                </c:pt>
                <c:pt idx="8018">
                  <c:v>0.11</c:v>
                </c:pt>
                <c:pt idx="8019">
                  <c:v>0.121</c:v>
                </c:pt>
                <c:pt idx="8020">
                  <c:v>0.127</c:v>
                </c:pt>
                <c:pt idx="8021">
                  <c:v>0.127</c:v>
                </c:pt>
                <c:pt idx="8022">
                  <c:v>0.13200000000000001</c:v>
                </c:pt>
                <c:pt idx="8023">
                  <c:v>0.13200000000000001</c:v>
                </c:pt>
                <c:pt idx="8024">
                  <c:v>0.13200000000000001</c:v>
                </c:pt>
                <c:pt idx="8025">
                  <c:v>0.128</c:v>
                </c:pt>
                <c:pt idx="8026">
                  <c:v>0.129</c:v>
                </c:pt>
                <c:pt idx="8027">
                  <c:v>0.129</c:v>
                </c:pt>
                <c:pt idx="8028">
                  <c:v>0.124</c:v>
                </c:pt>
                <c:pt idx="8029">
                  <c:v>0.11899999999999999</c:v>
                </c:pt>
                <c:pt idx="8030">
                  <c:v>0.114</c:v>
                </c:pt>
                <c:pt idx="8031">
                  <c:v>0.114</c:v>
                </c:pt>
                <c:pt idx="8032">
                  <c:v>0.11</c:v>
                </c:pt>
                <c:pt idx="8033">
                  <c:v>0.1</c:v>
                </c:pt>
                <c:pt idx="8034">
                  <c:v>0.11</c:v>
                </c:pt>
                <c:pt idx="8035">
                  <c:v>0.10199999999999999</c:v>
                </c:pt>
                <c:pt idx="8036">
                  <c:v>0.10199999999999999</c:v>
                </c:pt>
                <c:pt idx="8037">
                  <c:v>9.7000000000000003E-2</c:v>
                </c:pt>
                <c:pt idx="8038">
                  <c:v>9.8000000000000004E-2</c:v>
                </c:pt>
                <c:pt idx="8039">
                  <c:v>0.108</c:v>
                </c:pt>
                <c:pt idx="8040">
                  <c:v>9.0999999999999998E-2</c:v>
                </c:pt>
                <c:pt idx="8041">
                  <c:v>9.7000000000000003E-2</c:v>
                </c:pt>
                <c:pt idx="8042">
                  <c:v>9.2999999999999999E-2</c:v>
                </c:pt>
                <c:pt idx="8043">
                  <c:v>7.6999999999999999E-2</c:v>
                </c:pt>
                <c:pt idx="8044">
                  <c:v>7.8E-2</c:v>
                </c:pt>
                <c:pt idx="8045">
                  <c:v>6.3E-2</c:v>
                </c:pt>
                <c:pt idx="8046">
                  <c:v>6.8000000000000005E-2</c:v>
                </c:pt>
                <c:pt idx="8047">
                  <c:v>4.8000000000000001E-2</c:v>
                </c:pt>
                <c:pt idx="8048">
                  <c:v>5.2999999999999999E-2</c:v>
                </c:pt>
                <c:pt idx="8049">
                  <c:v>6.4000000000000001E-2</c:v>
                </c:pt>
                <c:pt idx="8050">
                  <c:v>6.4000000000000001E-2</c:v>
                </c:pt>
                <c:pt idx="8051">
                  <c:v>4.2999999999999997E-2</c:v>
                </c:pt>
                <c:pt idx="8052">
                  <c:v>4.2999999999999997E-2</c:v>
                </c:pt>
                <c:pt idx="8053">
                  <c:v>0.04</c:v>
                </c:pt>
                <c:pt idx="8054">
                  <c:v>4.5999999999999999E-2</c:v>
                </c:pt>
                <c:pt idx="8055">
                  <c:v>4.1000000000000002E-2</c:v>
                </c:pt>
                <c:pt idx="8056">
                  <c:v>5.2999999999999999E-2</c:v>
                </c:pt>
                <c:pt idx="8057">
                  <c:v>2.9000000000000001E-2</c:v>
                </c:pt>
                <c:pt idx="8058">
                  <c:v>3.5999999999999997E-2</c:v>
                </c:pt>
                <c:pt idx="8059">
                  <c:v>3.6999999999999998E-2</c:v>
                </c:pt>
                <c:pt idx="8060">
                  <c:v>1.2999999999999999E-2</c:v>
                </c:pt>
                <c:pt idx="8061">
                  <c:v>-2.3E-2</c:v>
                </c:pt>
                <c:pt idx="8062">
                  <c:v>0</c:v>
                </c:pt>
                <c:pt idx="8063">
                  <c:v>1.4E-2</c:v>
                </c:pt>
                <c:pt idx="8064">
                  <c:v>2.9000000000000001E-2</c:v>
                </c:pt>
                <c:pt idx="8065">
                  <c:v>2.4E-2</c:v>
                </c:pt>
                <c:pt idx="8066">
                  <c:v>1.4E-2</c:v>
                </c:pt>
                <c:pt idx="8067">
                  <c:v>1.4E-2</c:v>
                </c:pt>
                <c:pt idx="8068">
                  <c:v>6.0000000000000001E-3</c:v>
                </c:pt>
                <c:pt idx="8069">
                  <c:v>7.0000000000000001E-3</c:v>
                </c:pt>
                <c:pt idx="8070">
                  <c:v>0.01</c:v>
                </c:pt>
                <c:pt idx="8071">
                  <c:v>4.0000000000000001E-3</c:v>
                </c:pt>
                <c:pt idx="8072">
                  <c:v>-1E-3</c:v>
                </c:pt>
                <c:pt idx="8073">
                  <c:v>4.0000000000000001E-3</c:v>
                </c:pt>
                <c:pt idx="8074">
                  <c:v>8.9999999999999993E-3</c:v>
                </c:pt>
                <c:pt idx="8075">
                  <c:v>-1E-3</c:v>
                </c:pt>
                <c:pt idx="8076">
                  <c:v>1E-3</c:v>
                </c:pt>
                <c:pt idx="8077">
                  <c:v>6.0000000000000001E-3</c:v>
                </c:pt>
                <c:pt idx="8078">
                  <c:v>7.0000000000000001E-3</c:v>
                </c:pt>
                <c:pt idx="8079">
                  <c:v>6.0000000000000001E-3</c:v>
                </c:pt>
                <c:pt idx="8080">
                  <c:v>-1.9E-2</c:v>
                </c:pt>
                <c:pt idx="8081">
                  <c:v>-8.9999999999999993E-3</c:v>
                </c:pt>
                <c:pt idx="8082">
                  <c:v>-8.9999999999999993E-3</c:v>
                </c:pt>
                <c:pt idx="8083">
                  <c:v>-1.4E-2</c:v>
                </c:pt>
                <c:pt idx="8084">
                  <c:v>-8.0000000000000002E-3</c:v>
                </c:pt>
                <c:pt idx="8085">
                  <c:v>-2.4E-2</c:v>
                </c:pt>
                <c:pt idx="8086">
                  <c:v>-6.0000000000000001E-3</c:v>
                </c:pt>
                <c:pt idx="8087">
                  <c:v>-1E-3</c:v>
                </c:pt>
                <c:pt idx="8088">
                  <c:v>-6.0000000000000001E-3</c:v>
                </c:pt>
                <c:pt idx="8089">
                  <c:v>-1.6E-2</c:v>
                </c:pt>
                <c:pt idx="8090">
                  <c:v>-1.6E-2</c:v>
                </c:pt>
                <c:pt idx="8091">
                  <c:v>-2.5999999999999999E-2</c:v>
                </c:pt>
                <c:pt idx="8092">
                  <c:v>-3.1E-2</c:v>
                </c:pt>
                <c:pt idx="8093">
                  <c:v>-3.6999999999999998E-2</c:v>
                </c:pt>
                <c:pt idx="8094">
                  <c:v>-3.6999999999999998E-2</c:v>
                </c:pt>
                <c:pt idx="8095">
                  <c:v>-0.03</c:v>
                </c:pt>
                <c:pt idx="8096">
                  <c:v>-0.02</c:v>
                </c:pt>
                <c:pt idx="8097">
                  <c:v>-1.7999999999999999E-2</c:v>
                </c:pt>
                <c:pt idx="8098">
                  <c:v>-1.9E-2</c:v>
                </c:pt>
                <c:pt idx="8099">
                  <c:v>-4.0000000000000001E-3</c:v>
                </c:pt>
                <c:pt idx="8100">
                  <c:v>7.0000000000000001E-3</c:v>
                </c:pt>
                <c:pt idx="8101">
                  <c:v>1.0999999999999999E-2</c:v>
                </c:pt>
                <c:pt idx="8102">
                  <c:v>1E-3</c:v>
                </c:pt>
                <c:pt idx="8103">
                  <c:v>-4.0000000000000001E-3</c:v>
                </c:pt>
                <c:pt idx="8104">
                  <c:v>-2.8000000000000001E-2</c:v>
                </c:pt>
                <c:pt idx="8105">
                  <c:v>-0.03</c:v>
                </c:pt>
                <c:pt idx="8106">
                  <c:v>-2.5000000000000001E-2</c:v>
                </c:pt>
                <c:pt idx="8107">
                  <c:v>-0.04</c:v>
                </c:pt>
                <c:pt idx="8108">
                  <c:v>-3.3000000000000002E-2</c:v>
                </c:pt>
                <c:pt idx="8109">
                  <c:v>-2.8000000000000001E-2</c:v>
                </c:pt>
                <c:pt idx="8110">
                  <c:v>-2.8000000000000001E-2</c:v>
                </c:pt>
                <c:pt idx="8111">
                  <c:v>-3.6999999999999998E-2</c:v>
                </c:pt>
                <c:pt idx="8112">
                  <c:v>-2.7E-2</c:v>
                </c:pt>
                <c:pt idx="8113">
                  <c:v>-6.0999999999999999E-2</c:v>
                </c:pt>
                <c:pt idx="8114">
                  <c:v>-7.5999999999999998E-2</c:v>
                </c:pt>
                <c:pt idx="8115">
                  <c:v>-5.6000000000000001E-2</c:v>
                </c:pt>
                <c:pt idx="8116">
                  <c:v>-5.6000000000000001E-2</c:v>
                </c:pt>
                <c:pt idx="8117">
                  <c:v>-8.5999999999999993E-2</c:v>
                </c:pt>
                <c:pt idx="8118">
                  <c:v>-8.2000000000000003E-2</c:v>
                </c:pt>
                <c:pt idx="8119">
                  <c:v>-7.0000000000000007E-2</c:v>
                </c:pt>
                <c:pt idx="8120">
                  <c:v>-5.2999999999999999E-2</c:v>
                </c:pt>
                <c:pt idx="8121">
                  <c:v>-5.2999999999999999E-2</c:v>
                </c:pt>
                <c:pt idx="8122">
                  <c:v>-4.1000000000000002E-2</c:v>
                </c:pt>
                <c:pt idx="8123">
                  <c:v>-3.2000000000000001E-2</c:v>
                </c:pt>
                <c:pt idx="8124">
                  <c:v>-4.7E-2</c:v>
                </c:pt>
                <c:pt idx="8125">
                  <c:v>-4.5999999999999999E-2</c:v>
                </c:pt>
                <c:pt idx="8126">
                  <c:v>-5.7000000000000002E-2</c:v>
                </c:pt>
                <c:pt idx="8127">
                  <c:v>-6.2E-2</c:v>
                </c:pt>
                <c:pt idx="8128">
                  <c:v>-5.0999999999999997E-2</c:v>
                </c:pt>
                <c:pt idx="8129">
                  <c:v>-3.1E-2</c:v>
                </c:pt>
                <c:pt idx="8130">
                  <c:v>-2.1000000000000001E-2</c:v>
                </c:pt>
                <c:pt idx="8131">
                  <c:v>-8.9999999999999993E-3</c:v>
                </c:pt>
                <c:pt idx="8132">
                  <c:v>-2.5999999999999999E-2</c:v>
                </c:pt>
                <c:pt idx="8133">
                  <c:v>-2.5999999999999999E-2</c:v>
                </c:pt>
                <c:pt idx="8134">
                  <c:v>-2.7E-2</c:v>
                </c:pt>
                <c:pt idx="8135">
                  <c:v>-0.03</c:v>
                </c:pt>
                <c:pt idx="8136">
                  <c:v>-3.6999999999999998E-2</c:v>
                </c:pt>
                <c:pt idx="8137">
                  <c:v>-3.1E-2</c:v>
                </c:pt>
                <c:pt idx="8138">
                  <c:v>-4.4999999999999998E-2</c:v>
                </c:pt>
                <c:pt idx="8139">
                  <c:v>-4.9000000000000002E-2</c:v>
                </c:pt>
                <c:pt idx="8140">
                  <c:v>-4.9000000000000002E-2</c:v>
                </c:pt>
                <c:pt idx="8141">
                  <c:v>-4.3999999999999997E-2</c:v>
                </c:pt>
                <c:pt idx="8142">
                  <c:v>-4.3999999999999997E-2</c:v>
                </c:pt>
                <c:pt idx="8143">
                  <c:v>-4.2999999999999997E-2</c:v>
                </c:pt>
                <c:pt idx="8144">
                  <c:v>-4.8000000000000001E-2</c:v>
                </c:pt>
                <c:pt idx="8145">
                  <c:v>-4.8000000000000001E-2</c:v>
                </c:pt>
                <c:pt idx="8146">
                  <c:v>-5.8000000000000003E-2</c:v>
                </c:pt>
                <c:pt idx="8147">
                  <c:v>-5.2999999999999999E-2</c:v>
                </c:pt>
                <c:pt idx="8148">
                  <c:v>-4.2000000000000003E-2</c:v>
                </c:pt>
                <c:pt idx="8149">
                  <c:v>-4.2000000000000003E-2</c:v>
                </c:pt>
                <c:pt idx="8150">
                  <c:v>-4.8000000000000001E-2</c:v>
                </c:pt>
                <c:pt idx="8151">
                  <c:v>-5.8000000000000003E-2</c:v>
                </c:pt>
                <c:pt idx="8152">
                  <c:v>-6.8000000000000005E-2</c:v>
                </c:pt>
                <c:pt idx="8153">
                  <c:v>-6.2E-2</c:v>
                </c:pt>
                <c:pt idx="8154">
                  <c:v>-6.6000000000000003E-2</c:v>
                </c:pt>
                <c:pt idx="8155">
                  <c:v>-8.8999999999999996E-2</c:v>
                </c:pt>
                <c:pt idx="8156">
                  <c:v>-7.6999999999999999E-2</c:v>
                </c:pt>
                <c:pt idx="8157">
                  <c:v>-9.1999999999999998E-2</c:v>
                </c:pt>
                <c:pt idx="8158">
                  <c:v>-8.7999999999999995E-2</c:v>
                </c:pt>
                <c:pt idx="8159">
                  <c:v>-9.7000000000000003E-2</c:v>
                </c:pt>
                <c:pt idx="8160">
                  <c:v>-0.123</c:v>
                </c:pt>
                <c:pt idx="8161">
                  <c:v>-0.11600000000000001</c:v>
                </c:pt>
                <c:pt idx="8162">
                  <c:v>-0.112</c:v>
                </c:pt>
                <c:pt idx="8163">
                  <c:v>-0.11700000000000001</c:v>
                </c:pt>
                <c:pt idx="8164">
                  <c:v>-0.107</c:v>
                </c:pt>
                <c:pt idx="8165">
                  <c:v>-0.107</c:v>
                </c:pt>
                <c:pt idx="8166">
                  <c:v>-0.108</c:v>
                </c:pt>
                <c:pt idx="8167">
                  <c:v>-0.122</c:v>
                </c:pt>
                <c:pt idx="8168">
                  <c:v>-0.122</c:v>
                </c:pt>
                <c:pt idx="8169">
                  <c:v>-0.122</c:v>
                </c:pt>
                <c:pt idx="8170">
                  <c:v>-0.13300000000000001</c:v>
                </c:pt>
                <c:pt idx="8171">
                  <c:v>-0.16300000000000001</c:v>
                </c:pt>
                <c:pt idx="8172">
                  <c:v>-0.16200000000000001</c:v>
                </c:pt>
                <c:pt idx="8173">
                  <c:v>-0.14599999999999999</c:v>
                </c:pt>
                <c:pt idx="8174">
                  <c:v>-0.14699999999999999</c:v>
                </c:pt>
                <c:pt idx="8175">
                  <c:v>-0.14000000000000001</c:v>
                </c:pt>
                <c:pt idx="8176">
                  <c:v>-0.13400000000000001</c:v>
                </c:pt>
                <c:pt idx="8177">
                  <c:v>-0.156</c:v>
                </c:pt>
                <c:pt idx="8178">
                  <c:v>-0.14000000000000001</c:v>
                </c:pt>
                <c:pt idx="8179">
                  <c:v>-0.13500000000000001</c:v>
                </c:pt>
                <c:pt idx="8180">
                  <c:v>-0.16</c:v>
                </c:pt>
                <c:pt idx="8181">
                  <c:v>-0.16</c:v>
                </c:pt>
                <c:pt idx="8182">
                  <c:v>-0.17</c:v>
                </c:pt>
                <c:pt idx="8183">
                  <c:v>-0.154</c:v>
                </c:pt>
                <c:pt idx="8184">
                  <c:v>-0.14399999999999999</c:v>
                </c:pt>
                <c:pt idx="8185">
                  <c:v>-0.128</c:v>
                </c:pt>
                <c:pt idx="8186">
                  <c:v>-0.14299999999999999</c:v>
                </c:pt>
                <c:pt idx="8187">
                  <c:v>-0.11799999999999999</c:v>
                </c:pt>
                <c:pt idx="8188">
                  <c:v>-0.123</c:v>
                </c:pt>
                <c:pt idx="8189">
                  <c:v>-0.128</c:v>
                </c:pt>
                <c:pt idx="8190">
                  <c:v>-0.13800000000000001</c:v>
                </c:pt>
                <c:pt idx="8191">
                  <c:v>-0.13800000000000001</c:v>
                </c:pt>
                <c:pt idx="8192">
                  <c:v>-0.13800000000000001</c:v>
                </c:pt>
                <c:pt idx="8193">
                  <c:v>-0.14799999999999999</c:v>
                </c:pt>
                <c:pt idx="8194">
                  <c:v>-0.14799999999999999</c:v>
                </c:pt>
                <c:pt idx="8195">
                  <c:v>-0.153</c:v>
                </c:pt>
                <c:pt idx="8196">
                  <c:v>-0.153</c:v>
                </c:pt>
                <c:pt idx="8197">
                  <c:v>-0.14799999999999999</c:v>
                </c:pt>
                <c:pt idx="8198">
                  <c:v>-0.153</c:v>
                </c:pt>
                <c:pt idx="8199">
                  <c:v>-0.157</c:v>
                </c:pt>
                <c:pt idx="8200">
                  <c:v>-0.13100000000000001</c:v>
                </c:pt>
                <c:pt idx="8201">
                  <c:v>-0.16700000000000001</c:v>
                </c:pt>
                <c:pt idx="8202">
                  <c:v>-0.19700000000000001</c:v>
                </c:pt>
                <c:pt idx="8203">
                  <c:v>-0.18099999999999999</c:v>
                </c:pt>
                <c:pt idx="8204">
                  <c:v>-0.19800000000000001</c:v>
                </c:pt>
                <c:pt idx="8205">
                  <c:v>-0.191</c:v>
                </c:pt>
                <c:pt idx="8206">
                  <c:v>-0.22</c:v>
                </c:pt>
                <c:pt idx="8207">
                  <c:v>-0.23699999999999999</c:v>
                </c:pt>
                <c:pt idx="8208">
                  <c:v>-0.221</c:v>
                </c:pt>
                <c:pt idx="8209">
                  <c:v>-0.23799999999999999</c:v>
                </c:pt>
                <c:pt idx="8210">
                  <c:v>-0.23599999999999999</c:v>
                </c:pt>
                <c:pt idx="8211">
                  <c:v>-0.23100000000000001</c:v>
                </c:pt>
                <c:pt idx="8212">
                  <c:v>-0.23599999999999999</c:v>
                </c:pt>
                <c:pt idx="8213">
                  <c:v>-0.24099999999999999</c:v>
                </c:pt>
                <c:pt idx="8214">
                  <c:v>-0.24099999999999999</c:v>
                </c:pt>
                <c:pt idx="8215">
                  <c:v>-0.23499999999999999</c:v>
                </c:pt>
                <c:pt idx="8216">
                  <c:v>-0.27600000000000002</c:v>
                </c:pt>
                <c:pt idx="8217">
                  <c:v>-0.26500000000000001</c:v>
                </c:pt>
                <c:pt idx="8218">
                  <c:v>-0.27100000000000002</c:v>
                </c:pt>
                <c:pt idx="8219">
                  <c:v>-0.28599999999999998</c:v>
                </c:pt>
                <c:pt idx="8220">
                  <c:v>-0.27500000000000002</c:v>
                </c:pt>
                <c:pt idx="8221">
                  <c:v>-0.26600000000000001</c:v>
                </c:pt>
                <c:pt idx="8222">
                  <c:v>-0.27400000000000002</c:v>
                </c:pt>
                <c:pt idx="8223">
                  <c:v>-0.28599999999999998</c:v>
                </c:pt>
                <c:pt idx="8224">
                  <c:v>-0.26900000000000002</c:v>
                </c:pt>
                <c:pt idx="8225">
                  <c:v>-0.24299999999999999</c:v>
                </c:pt>
                <c:pt idx="8226">
                  <c:v>-0.253</c:v>
                </c:pt>
                <c:pt idx="8227">
                  <c:v>-0.221</c:v>
                </c:pt>
                <c:pt idx="8228">
                  <c:v>-0.20100000000000001</c:v>
                </c:pt>
                <c:pt idx="8229">
                  <c:v>-0.20699999999999999</c:v>
                </c:pt>
                <c:pt idx="8230">
                  <c:v>-0.15</c:v>
                </c:pt>
                <c:pt idx="8231">
                  <c:v>-0.14499999999999999</c:v>
                </c:pt>
                <c:pt idx="8232">
                  <c:v>-0.17799999999999999</c:v>
                </c:pt>
                <c:pt idx="8233">
                  <c:v>-0.22</c:v>
                </c:pt>
                <c:pt idx="8234">
                  <c:v>-0.20899999999999999</c:v>
                </c:pt>
                <c:pt idx="8235">
                  <c:v>-0.23100000000000001</c:v>
                </c:pt>
                <c:pt idx="8236">
                  <c:v>-0.246</c:v>
                </c:pt>
                <c:pt idx="8237">
                  <c:v>-0.23599999999999999</c:v>
                </c:pt>
                <c:pt idx="8238">
                  <c:v>-0.224</c:v>
                </c:pt>
                <c:pt idx="8239">
                  <c:v>-0.20599999999999999</c:v>
                </c:pt>
                <c:pt idx="8240">
                  <c:v>-0.13900000000000001</c:v>
                </c:pt>
                <c:pt idx="8241">
                  <c:v>-0.16900000000000001</c:v>
                </c:pt>
                <c:pt idx="8242">
                  <c:v>-0.19400000000000001</c:v>
                </c:pt>
                <c:pt idx="8243">
                  <c:v>-0.215</c:v>
                </c:pt>
                <c:pt idx="8244">
                  <c:v>-0.23</c:v>
                </c:pt>
                <c:pt idx="8245">
                  <c:v>-0.20300000000000001</c:v>
                </c:pt>
                <c:pt idx="8246">
                  <c:v>-0.20799999999999999</c:v>
                </c:pt>
                <c:pt idx="8247">
                  <c:v>-0.214</c:v>
                </c:pt>
                <c:pt idx="8248">
                  <c:v>-0.183</c:v>
                </c:pt>
                <c:pt idx="8249">
                  <c:v>-0.17100000000000001</c:v>
                </c:pt>
                <c:pt idx="8250">
                  <c:v>-0.16200000000000001</c:v>
                </c:pt>
                <c:pt idx="8251">
                  <c:v>-0.157</c:v>
                </c:pt>
                <c:pt idx="8252">
                  <c:v>-0.151</c:v>
                </c:pt>
                <c:pt idx="8253">
                  <c:v>-0.13600000000000001</c:v>
                </c:pt>
                <c:pt idx="8254">
                  <c:v>-0.13800000000000001</c:v>
                </c:pt>
                <c:pt idx="8255">
                  <c:v>-0.14499999999999999</c:v>
                </c:pt>
                <c:pt idx="8256">
                  <c:v>-0.14499999999999999</c:v>
                </c:pt>
                <c:pt idx="8257">
                  <c:v>-0.129</c:v>
                </c:pt>
                <c:pt idx="8258">
                  <c:v>-0.108</c:v>
                </c:pt>
                <c:pt idx="8259">
                  <c:v>-0.12</c:v>
                </c:pt>
                <c:pt idx="8260">
                  <c:v>-0.13900000000000001</c:v>
                </c:pt>
                <c:pt idx="8261">
                  <c:v>-0.17899999999999999</c:v>
                </c:pt>
                <c:pt idx="8262">
                  <c:v>-0.13300000000000001</c:v>
                </c:pt>
                <c:pt idx="8263">
                  <c:v>-8.3000000000000004E-2</c:v>
                </c:pt>
                <c:pt idx="8264">
                  <c:v>-8.3000000000000004E-2</c:v>
                </c:pt>
                <c:pt idx="8265">
                  <c:v>-5.8000000000000003E-2</c:v>
                </c:pt>
                <c:pt idx="8266">
                  <c:v>-6.2E-2</c:v>
                </c:pt>
                <c:pt idx="8267">
                  <c:v>-3.2000000000000001E-2</c:v>
                </c:pt>
                <c:pt idx="8268">
                  <c:v>-4.2999999999999997E-2</c:v>
                </c:pt>
                <c:pt idx="8269">
                  <c:v>-6.7000000000000004E-2</c:v>
                </c:pt>
                <c:pt idx="8270">
                  <c:v>-6.6000000000000003E-2</c:v>
                </c:pt>
                <c:pt idx="8271">
                  <c:v>-8.2000000000000003E-2</c:v>
                </c:pt>
                <c:pt idx="8272">
                  <c:v>-8.6999999999999994E-2</c:v>
                </c:pt>
                <c:pt idx="8273">
                  <c:v>-0.106</c:v>
                </c:pt>
                <c:pt idx="8274">
                  <c:v>-0.107</c:v>
                </c:pt>
                <c:pt idx="8275">
                  <c:v>-7.6999999999999999E-2</c:v>
                </c:pt>
                <c:pt idx="8276">
                  <c:v>-8.1000000000000003E-2</c:v>
                </c:pt>
                <c:pt idx="8277">
                  <c:v>-9.1999999999999998E-2</c:v>
                </c:pt>
                <c:pt idx="8278">
                  <c:v>-0.106</c:v>
                </c:pt>
                <c:pt idx="8279">
                  <c:v>-8.5999999999999993E-2</c:v>
                </c:pt>
                <c:pt idx="8280">
                  <c:v>-7.4999999999999997E-2</c:v>
                </c:pt>
                <c:pt idx="8281">
                  <c:v>-3.9E-2</c:v>
                </c:pt>
                <c:pt idx="8282">
                  <c:v>-1.4E-2</c:v>
                </c:pt>
                <c:pt idx="8283">
                  <c:v>-2.9000000000000001E-2</c:v>
                </c:pt>
                <c:pt idx="8284">
                  <c:v>-3.5000000000000003E-2</c:v>
                </c:pt>
                <c:pt idx="8285">
                  <c:v>-8.9999999999999993E-3</c:v>
                </c:pt>
                <c:pt idx="8286">
                  <c:v>1E-3</c:v>
                </c:pt>
                <c:pt idx="8287">
                  <c:v>-1.6E-2</c:v>
                </c:pt>
                <c:pt idx="8288">
                  <c:v>4.0000000000000001E-3</c:v>
                </c:pt>
                <c:pt idx="8289">
                  <c:v>-1.4999999999999999E-2</c:v>
                </c:pt>
                <c:pt idx="8290">
                  <c:v>-1.4E-2</c:v>
                </c:pt>
                <c:pt idx="8291">
                  <c:v>-1.9E-2</c:v>
                </c:pt>
                <c:pt idx="8292">
                  <c:v>-4.0000000000000001E-3</c:v>
                </c:pt>
                <c:pt idx="8293">
                  <c:v>-8.9999999999999993E-3</c:v>
                </c:pt>
                <c:pt idx="8294">
                  <c:v>0</c:v>
                </c:pt>
                <c:pt idx="8295">
                  <c:v>1.4E-2</c:v>
                </c:pt>
                <c:pt idx="8296">
                  <c:v>8.0000000000000002E-3</c:v>
                </c:pt>
                <c:pt idx="8297">
                  <c:v>8.0000000000000002E-3</c:v>
                </c:pt>
                <c:pt idx="8298">
                  <c:v>-1.0999999999999999E-2</c:v>
                </c:pt>
                <c:pt idx="8299">
                  <c:v>-1.2E-2</c:v>
                </c:pt>
                <c:pt idx="8300">
                  <c:v>-7.0000000000000001E-3</c:v>
                </c:pt>
                <c:pt idx="8301">
                  <c:v>-1.4999999999999999E-2</c:v>
                </c:pt>
                <c:pt idx="8302">
                  <c:v>-2.5000000000000001E-2</c:v>
                </c:pt>
                <c:pt idx="8303">
                  <c:v>-8.0000000000000002E-3</c:v>
                </c:pt>
                <c:pt idx="8304">
                  <c:v>-1.2999999999999999E-2</c:v>
                </c:pt>
                <c:pt idx="8305">
                  <c:v>-3.0000000000000001E-3</c:v>
                </c:pt>
                <c:pt idx="8306">
                  <c:v>-3.0000000000000001E-3</c:v>
                </c:pt>
                <c:pt idx="8307">
                  <c:v>1.2E-2</c:v>
                </c:pt>
                <c:pt idx="8308">
                  <c:v>8.0000000000000002E-3</c:v>
                </c:pt>
                <c:pt idx="8309">
                  <c:v>8.0000000000000002E-3</c:v>
                </c:pt>
                <c:pt idx="8310">
                  <c:v>-2E-3</c:v>
                </c:pt>
                <c:pt idx="8311">
                  <c:v>8.0000000000000002E-3</c:v>
                </c:pt>
                <c:pt idx="8312">
                  <c:v>-7.0000000000000001E-3</c:v>
                </c:pt>
                <c:pt idx="8313">
                  <c:v>-2E-3</c:v>
                </c:pt>
                <c:pt idx="8314">
                  <c:v>-2.3E-2</c:v>
                </c:pt>
                <c:pt idx="8315">
                  <c:v>-2.1999999999999999E-2</c:v>
                </c:pt>
                <c:pt idx="8316">
                  <c:v>-4.7E-2</c:v>
                </c:pt>
                <c:pt idx="8317">
                  <c:v>-3.6999999999999998E-2</c:v>
                </c:pt>
                <c:pt idx="8318">
                  <c:v>-3.6999999999999998E-2</c:v>
                </c:pt>
                <c:pt idx="8319">
                  <c:v>-5.6000000000000001E-2</c:v>
                </c:pt>
                <c:pt idx="8320">
                  <c:v>-6.0999999999999999E-2</c:v>
                </c:pt>
                <c:pt idx="8321">
                  <c:v>-0.06</c:v>
                </c:pt>
                <c:pt idx="8322">
                  <c:v>-4.9000000000000002E-2</c:v>
                </c:pt>
                <c:pt idx="8323">
                  <c:v>-3.3000000000000002E-2</c:v>
                </c:pt>
                <c:pt idx="8324">
                  <c:v>-1.4E-2</c:v>
                </c:pt>
                <c:pt idx="8325">
                  <c:v>-3.5000000000000003E-2</c:v>
                </c:pt>
                <c:pt idx="8326">
                  <c:v>-5.5E-2</c:v>
                </c:pt>
                <c:pt idx="8327">
                  <c:v>-0.04</c:v>
                </c:pt>
                <c:pt idx="8328">
                  <c:v>-2.9000000000000001E-2</c:v>
                </c:pt>
                <c:pt idx="8329">
                  <c:v>-0.03</c:v>
                </c:pt>
                <c:pt idx="8330">
                  <c:v>-3.4000000000000002E-2</c:v>
                </c:pt>
                <c:pt idx="8331">
                  <c:v>-4.9000000000000002E-2</c:v>
                </c:pt>
                <c:pt idx="8332">
                  <c:v>-4.2999999999999997E-2</c:v>
                </c:pt>
                <c:pt idx="8333">
                  <c:v>-3.9E-2</c:v>
                </c:pt>
                <c:pt idx="8334">
                  <c:v>-0.06</c:v>
                </c:pt>
                <c:pt idx="8335">
                  <c:v>-9.8000000000000004E-2</c:v>
                </c:pt>
                <c:pt idx="8336">
                  <c:v>-8.7999999999999995E-2</c:v>
                </c:pt>
                <c:pt idx="8337">
                  <c:v>-0.10199999999999999</c:v>
                </c:pt>
                <c:pt idx="8338">
                  <c:v>-0.153</c:v>
                </c:pt>
                <c:pt idx="8339">
                  <c:v>-0.13300000000000001</c:v>
                </c:pt>
                <c:pt idx="8340">
                  <c:v>-0.106</c:v>
                </c:pt>
                <c:pt idx="8341">
                  <c:v>-0.13600000000000001</c:v>
                </c:pt>
                <c:pt idx="8342">
                  <c:v>-0.104</c:v>
                </c:pt>
                <c:pt idx="8343">
                  <c:v>-0.128</c:v>
                </c:pt>
                <c:pt idx="8344">
                  <c:v>-0.14099999999999999</c:v>
                </c:pt>
                <c:pt idx="8345">
                  <c:v>-3.3000000000000002E-2</c:v>
                </c:pt>
                <c:pt idx="8346">
                  <c:v>-5.7000000000000002E-2</c:v>
                </c:pt>
                <c:pt idx="8347">
                  <c:v>-4.5999999999999999E-2</c:v>
                </c:pt>
                <c:pt idx="8348">
                  <c:v>7.0000000000000001E-3</c:v>
                </c:pt>
                <c:pt idx="8349">
                  <c:v>2.4E-2</c:v>
                </c:pt>
                <c:pt idx="8350">
                  <c:v>0.02</c:v>
                </c:pt>
                <c:pt idx="8351">
                  <c:v>6.4000000000000001E-2</c:v>
                </c:pt>
                <c:pt idx="8352">
                  <c:v>0.104</c:v>
                </c:pt>
                <c:pt idx="8353">
                  <c:v>7.8E-2</c:v>
                </c:pt>
                <c:pt idx="8354">
                  <c:v>4.9000000000000002E-2</c:v>
                </c:pt>
                <c:pt idx="8355">
                  <c:v>4.8000000000000001E-2</c:v>
                </c:pt>
                <c:pt idx="8356">
                  <c:v>1.9E-2</c:v>
                </c:pt>
                <c:pt idx="8357">
                  <c:v>2.4E-2</c:v>
                </c:pt>
                <c:pt idx="8358">
                  <c:v>2.1000000000000001E-2</c:v>
                </c:pt>
                <c:pt idx="8359">
                  <c:v>3.1E-2</c:v>
                </c:pt>
                <c:pt idx="8360">
                  <c:v>1.7999999999999999E-2</c:v>
                </c:pt>
                <c:pt idx="8361">
                  <c:v>-2E-3</c:v>
                </c:pt>
                <c:pt idx="8362">
                  <c:v>-1.0999999999999999E-2</c:v>
                </c:pt>
                <c:pt idx="8363">
                  <c:v>3.0000000000000001E-3</c:v>
                </c:pt>
                <c:pt idx="8364">
                  <c:v>4.0000000000000001E-3</c:v>
                </c:pt>
                <c:pt idx="8365">
                  <c:v>1.2999999999999999E-2</c:v>
                </c:pt>
                <c:pt idx="8366">
                  <c:v>1.2E-2</c:v>
                </c:pt>
                <c:pt idx="8367">
                  <c:v>-1E-3</c:v>
                </c:pt>
                <c:pt idx="8368">
                  <c:v>4.0000000000000001E-3</c:v>
                </c:pt>
                <c:pt idx="8369">
                  <c:v>1.2999999999999999E-2</c:v>
                </c:pt>
                <c:pt idx="8370">
                  <c:v>1.9E-2</c:v>
                </c:pt>
                <c:pt idx="8371">
                  <c:v>3.0000000000000001E-3</c:v>
                </c:pt>
                <c:pt idx="8372">
                  <c:v>1.2999999999999999E-2</c:v>
                </c:pt>
                <c:pt idx="8373">
                  <c:v>1.4E-2</c:v>
                </c:pt>
                <c:pt idx="8374">
                  <c:v>1.7999999999999999E-2</c:v>
                </c:pt>
                <c:pt idx="8375">
                  <c:v>-6.0000000000000001E-3</c:v>
                </c:pt>
                <c:pt idx="8376">
                  <c:v>-6.0000000000000001E-3</c:v>
                </c:pt>
                <c:pt idx="8377">
                  <c:v>-0.02</c:v>
                </c:pt>
                <c:pt idx="8378">
                  <c:v>-3.4000000000000002E-2</c:v>
                </c:pt>
                <c:pt idx="8379">
                  <c:v>-4.4999999999999998E-2</c:v>
                </c:pt>
                <c:pt idx="8380">
                  <c:v>-3.5999999999999997E-2</c:v>
                </c:pt>
                <c:pt idx="8381">
                  <c:v>-2.4E-2</c:v>
                </c:pt>
                <c:pt idx="8382">
                  <c:v>2E-3</c:v>
                </c:pt>
                <c:pt idx="8383">
                  <c:v>2E-3</c:v>
                </c:pt>
                <c:pt idx="8384">
                  <c:v>1.2999999999999999E-2</c:v>
                </c:pt>
                <c:pt idx="8385">
                  <c:v>-3.0000000000000001E-3</c:v>
                </c:pt>
                <c:pt idx="8386">
                  <c:v>3.0000000000000001E-3</c:v>
                </c:pt>
                <c:pt idx="8387">
                  <c:v>-3.0000000000000001E-3</c:v>
                </c:pt>
                <c:pt idx="8388">
                  <c:v>1E-3</c:v>
                </c:pt>
                <c:pt idx="8389">
                  <c:v>-7.0000000000000001E-3</c:v>
                </c:pt>
                <c:pt idx="8390">
                  <c:v>8.0000000000000002E-3</c:v>
                </c:pt>
                <c:pt idx="8391">
                  <c:v>8.9999999999999993E-3</c:v>
                </c:pt>
                <c:pt idx="8392">
                  <c:v>4.0000000000000001E-3</c:v>
                </c:pt>
                <c:pt idx="8393">
                  <c:v>-1E-3</c:v>
                </c:pt>
                <c:pt idx="8394">
                  <c:v>0.01</c:v>
                </c:pt>
                <c:pt idx="8395">
                  <c:v>0.01</c:v>
                </c:pt>
                <c:pt idx="8396">
                  <c:v>7.0000000000000001E-3</c:v>
                </c:pt>
                <c:pt idx="8397">
                  <c:v>5.0000000000000001E-3</c:v>
                </c:pt>
                <c:pt idx="8398">
                  <c:v>8.9999999999999993E-3</c:v>
                </c:pt>
                <c:pt idx="8399">
                  <c:v>1.4E-2</c:v>
                </c:pt>
                <c:pt idx="8400">
                  <c:v>1.2999999999999999E-2</c:v>
                </c:pt>
                <c:pt idx="8401">
                  <c:v>1.7999999999999999E-2</c:v>
                </c:pt>
                <c:pt idx="8402">
                  <c:v>3.4000000000000002E-2</c:v>
                </c:pt>
                <c:pt idx="8403">
                  <c:v>4.9000000000000002E-2</c:v>
                </c:pt>
                <c:pt idx="8404">
                  <c:v>0.05</c:v>
                </c:pt>
                <c:pt idx="8405">
                  <c:v>2.5000000000000001E-2</c:v>
                </c:pt>
                <c:pt idx="8406">
                  <c:v>3.1E-2</c:v>
                </c:pt>
                <c:pt idx="8407">
                  <c:v>1.7000000000000001E-2</c:v>
                </c:pt>
                <c:pt idx="8408">
                  <c:v>2.1000000000000001E-2</c:v>
                </c:pt>
                <c:pt idx="8409">
                  <c:v>1.0999999999999999E-2</c:v>
                </c:pt>
                <c:pt idx="8410">
                  <c:v>2.8000000000000001E-2</c:v>
                </c:pt>
                <c:pt idx="8411">
                  <c:v>2.7E-2</c:v>
                </c:pt>
                <c:pt idx="8412">
                  <c:v>2.1999999999999999E-2</c:v>
                </c:pt>
                <c:pt idx="8413">
                  <c:v>2.1999999999999999E-2</c:v>
                </c:pt>
                <c:pt idx="8414">
                  <c:v>0.02</c:v>
                </c:pt>
                <c:pt idx="8415">
                  <c:v>0.02</c:v>
                </c:pt>
                <c:pt idx="8416">
                  <c:v>2.5000000000000001E-2</c:v>
                </c:pt>
                <c:pt idx="8417">
                  <c:v>2.5000000000000001E-2</c:v>
                </c:pt>
                <c:pt idx="8418">
                  <c:v>0.02</c:v>
                </c:pt>
                <c:pt idx="8419">
                  <c:v>2.5000000000000001E-2</c:v>
                </c:pt>
                <c:pt idx="8420">
                  <c:v>4.2000000000000003E-2</c:v>
                </c:pt>
                <c:pt idx="8421">
                  <c:v>6.2E-2</c:v>
                </c:pt>
                <c:pt idx="8422">
                  <c:v>4.2000000000000003E-2</c:v>
                </c:pt>
                <c:pt idx="8423">
                  <c:v>2.1999999999999999E-2</c:v>
                </c:pt>
                <c:pt idx="8424">
                  <c:v>4.2999999999999997E-2</c:v>
                </c:pt>
                <c:pt idx="8425">
                  <c:v>3.5999999999999997E-2</c:v>
                </c:pt>
                <c:pt idx="8426">
                  <c:v>1.7999999999999999E-2</c:v>
                </c:pt>
                <c:pt idx="8427">
                  <c:v>1.7999999999999999E-2</c:v>
                </c:pt>
                <c:pt idx="8428">
                  <c:v>1.7999999999999999E-2</c:v>
                </c:pt>
                <c:pt idx="8429">
                  <c:v>2.9000000000000001E-2</c:v>
                </c:pt>
                <c:pt idx="8430">
                  <c:v>2.4E-2</c:v>
                </c:pt>
                <c:pt idx="8431">
                  <c:v>2.4E-2</c:v>
                </c:pt>
                <c:pt idx="8432">
                  <c:v>1.4E-2</c:v>
                </c:pt>
                <c:pt idx="8433">
                  <c:v>1.4E-2</c:v>
                </c:pt>
                <c:pt idx="8434">
                  <c:v>2.5000000000000001E-2</c:v>
                </c:pt>
                <c:pt idx="8435">
                  <c:v>1.6E-2</c:v>
                </c:pt>
                <c:pt idx="8436">
                  <c:v>1.6E-2</c:v>
                </c:pt>
                <c:pt idx="8437">
                  <c:v>2.1000000000000001E-2</c:v>
                </c:pt>
                <c:pt idx="8438">
                  <c:v>2.7E-2</c:v>
                </c:pt>
                <c:pt idx="8439">
                  <c:v>2.3E-2</c:v>
                </c:pt>
                <c:pt idx="8440">
                  <c:v>2.3E-2</c:v>
                </c:pt>
                <c:pt idx="8441">
                  <c:v>1.7999999999999999E-2</c:v>
                </c:pt>
                <c:pt idx="8442">
                  <c:v>2.9000000000000001E-2</c:v>
                </c:pt>
                <c:pt idx="8443">
                  <c:v>1.9E-2</c:v>
                </c:pt>
                <c:pt idx="8444">
                  <c:v>1.4E-2</c:v>
                </c:pt>
                <c:pt idx="8445">
                  <c:v>2.4E-2</c:v>
                </c:pt>
                <c:pt idx="8446">
                  <c:v>1.4E-2</c:v>
                </c:pt>
                <c:pt idx="8447">
                  <c:v>3.4000000000000002E-2</c:v>
                </c:pt>
                <c:pt idx="8448">
                  <c:v>4.8000000000000001E-2</c:v>
                </c:pt>
                <c:pt idx="8449">
                  <c:v>0.04</c:v>
                </c:pt>
                <c:pt idx="8450">
                  <c:v>5.3999999999999999E-2</c:v>
                </c:pt>
                <c:pt idx="8451">
                  <c:v>0.05</c:v>
                </c:pt>
                <c:pt idx="8452">
                  <c:v>4.3999999999999997E-2</c:v>
                </c:pt>
                <c:pt idx="8453">
                  <c:v>3.4000000000000002E-2</c:v>
                </c:pt>
                <c:pt idx="8454">
                  <c:v>3.4000000000000002E-2</c:v>
                </c:pt>
                <c:pt idx="8455">
                  <c:v>3.9E-2</c:v>
                </c:pt>
                <c:pt idx="8456">
                  <c:v>0.03</c:v>
                </c:pt>
                <c:pt idx="8457">
                  <c:v>3.7999999999999999E-2</c:v>
                </c:pt>
                <c:pt idx="8458">
                  <c:v>0.05</c:v>
                </c:pt>
                <c:pt idx="8459">
                  <c:v>0.05</c:v>
                </c:pt>
                <c:pt idx="8460">
                  <c:v>6.5000000000000002E-2</c:v>
                </c:pt>
                <c:pt idx="8461">
                  <c:v>5.6000000000000001E-2</c:v>
                </c:pt>
                <c:pt idx="8462">
                  <c:v>5.0999999999999997E-2</c:v>
                </c:pt>
                <c:pt idx="8463">
                  <c:v>0.05</c:v>
                </c:pt>
                <c:pt idx="8464">
                  <c:v>0.04</c:v>
                </c:pt>
                <c:pt idx="8465">
                  <c:v>4.4999999999999998E-2</c:v>
                </c:pt>
                <c:pt idx="8466">
                  <c:v>5.0999999999999997E-2</c:v>
                </c:pt>
                <c:pt idx="8467">
                  <c:v>4.4999999999999998E-2</c:v>
                </c:pt>
                <c:pt idx="8468">
                  <c:v>3.4000000000000002E-2</c:v>
                </c:pt>
                <c:pt idx="8469">
                  <c:v>3.3000000000000002E-2</c:v>
                </c:pt>
                <c:pt idx="8470">
                  <c:v>2.9000000000000001E-2</c:v>
                </c:pt>
                <c:pt idx="8471">
                  <c:v>2.7E-2</c:v>
                </c:pt>
                <c:pt idx="8472">
                  <c:v>2.7E-2</c:v>
                </c:pt>
                <c:pt idx="8473">
                  <c:v>2.8000000000000001E-2</c:v>
                </c:pt>
                <c:pt idx="8474">
                  <c:v>2.1999999999999999E-2</c:v>
                </c:pt>
                <c:pt idx="8475">
                  <c:v>2.3E-2</c:v>
                </c:pt>
                <c:pt idx="8476">
                  <c:v>0.02</c:v>
                </c:pt>
                <c:pt idx="8477">
                  <c:v>1.9E-2</c:v>
                </c:pt>
                <c:pt idx="8478">
                  <c:v>0.02</c:v>
                </c:pt>
                <c:pt idx="8479">
                  <c:v>3.5999999999999997E-2</c:v>
                </c:pt>
                <c:pt idx="8480">
                  <c:v>3.1E-2</c:v>
                </c:pt>
                <c:pt idx="8481">
                  <c:v>2.7E-2</c:v>
                </c:pt>
                <c:pt idx="8482">
                  <c:v>2.1999999999999999E-2</c:v>
                </c:pt>
                <c:pt idx="8483">
                  <c:v>1.7000000000000001E-2</c:v>
                </c:pt>
                <c:pt idx="8484">
                  <c:v>2.3E-2</c:v>
                </c:pt>
                <c:pt idx="8485">
                  <c:v>3.3000000000000002E-2</c:v>
                </c:pt>
                <c:pt idx="8486">
                  <c:v>3.7999999999999999E-2</c:v>
                </c:pt>
                <c:pt idx="8487">
                  <c:v>3.6999999999999998E-2</c:v>
                </c:pt>
                <c:pt idx="8488">
                  <c:v>3.2000000000000001E-2</c:v>
                </c:pt>
                <c:pt idx="8489">
                  <c:v>2.9000000000000001E-2</c:v>
                </c:pt>
                <c:pt idx="8490">
                  <c:v>2.8000000000000001E-2</c:v>
                </c:pt>
                <c:pt idx="8491">
                  <c:v>0.03</c:v>
                </c:pt>
                <c:pt idx="8492">
                  <c:v>2.3E-2</c:v>
                </c:pt>
                <c:pt idx="8493">
                  <c:v>2.4E-2</c:v>
                </c:pt>
                <c:pt idx="8494">
                  <c:v>2.5000000000000001E-2</c:v>
                </c:pt>
                <c:pt idx="8495">
                  <c:v>2.4E-2</c:v>
                </c:pt>
                <c:pt idx="8496">
                  <c:v>3.4000000000000002E-2</c:v>
                </c:pt>
                <c:pt idx="8497">
                  <c:v>3.4000000000000002E-2</c:v>
                </c:pt>
                <c:pt idx="8498">
                  <c:v>0.04</c:v>
                </c:pt>
                <c:pt idx="8499">
                  <c:v>3.5000000000000003E-2</c:v>
                </c:pt>
                <c:pt idx="8500">
                  <c:v>0.03</c:v>
                </c:pt>
                <c:pt idx="8501">
                  <c:v>2.5000000000000001E-2</c:v>
                </c:pt>
                <c:pt idx="8502">
                  <c:v>3.1E-2</c:v>
                </c:pt>
                <c:pt idx="8503">
                  <c:v>4.1000000000000002E-2</c:v>
                </c:pt>
                <c:pt idx="8504">
                  <c:v>4.5999999999999999E-2</c:v>
                </c:pt>
                <c:pt idx="8505">
                  <c:v>4.2000000000000003E-2</c:v>
                </c:pt>
                <c:pt idx="8506">
                  <c:v>2.3E-2</c:v>
                </c:pt>
                <c:pt idx="8507">
                  <c:v>2.1999999999999999E-2</c:v>
                </c:pt>
                <c:pt idx="8508">
                  <c:v>2.1999999999999999E-2</c:v>
                </c:pt>
                <c:pt idx="8509">
                  <c:v>3.7999999999999999E-2</c:v>
                </c:pt>
                <c:pt idx="8510">
                  <c:v>4.2999999999999997E-2</c:v>
                </c:pt>
                <c:pt idx="8511">
                  <c:v>3.3000000000000002E-2</c:v>
                </c:pt>
                <c:pt idx="8512">
                  <c:v>2.7E-2</c:v>
                </c:pt>
                <c:pt idx="8513">
                  <c:v>2.7E-2</c:v>
                </c:pt>
                <c:pt idx="8514">
                  <c:v>2.7E-2</c:v>
                </c:pt>
                <c:pt idx="8515">
                  <c:v>2.3E-2</c:v>
                </c:pt>
                <c:pt idx="8516">
                  <c:v>1.7000000000000001E-2</c:v>
                </c:pt>
                <c:pt idx="8517">
                  <c:v>1.7999999999999999E-2</c:v>
                </c:pt>
                <c:pt idx="8518">
                  <c:v>2.8000000000000001E-2</c:v>
                </c:pt>
                <c:pt idx="8519">
                  <c:v>2.3E-2</c:v>
                </c:pt>
                <c:pt idx="8520">
                  <c:v>2.9000000000000001E-2</c:v>
                </c:pt>
                <c:pt idx="8521">
                  <c:v>3.5000000000000003E-2</c:v>
                </c:pt>
                <c:pt idx="8522">
                  <c:v>3.4000000000000002E-2</c:v>
                </c:pt>
                <c:pt idx="8523">
                  <c:v>2.5000000000000001E-2</c:v>
                </c:pt>
                <c:pt idx="8524">
                  <c:v>2.9000000000000001E-2</c:v>
                </c:pt>
                <c:pt idx="8525">
                  <c:v>2.8000000000000001E-2</c:v>
                </c:pt>
                <c:pt idx="8526">
                  <c:v>2.9000000000000001E-2</c:v>
                </c:pt>
                <c:pt idx="8527">
                  <c:v>2.9000000000000001E-2</c:v>
                </c:pt>
                <c:pt idx="8528">
                  <c:v>2.3E-2</c:v>
                </c:pt>
                <c:pt idx="8529">
                  <c:v>2.5999999999999999E-2</c:v>
                </c:pt>
                <c:pt idx="8530">
                  <c:v>2.1999999999999999E-2</c:v>
                </c:pt>
                <c:pt idx="8531">
                  <c:v>2.1999999999999999E-2</c:v>
                </c:pt>
                <c:pt idx="8532">
                  <c:v>2.3E-2</c:v>
                </c:pt>
                <c:pt idx="8533">
                  <c:v>1.2E-2</c:v>
                </c:pt>
                <c:pt idx="8534">
                  <c:v>1.7000000000000001E-2</c:v>
                </c:pt>
                <c:pt idx="8535">
                  <c:v>1.6E-2</c:v>
                </c:pt>
                <c:pt idx="8536">
                  <c:v>1.7000000000000001E-2</c:v>
                </c:pt>
                <c:pt idx="8537">
                  <c:v>2.1999999999999999E-2</c:v>
                </c:pt>
                <c:pt idx="8538">
                  <c:v>1.6E-2</c:v>
                </c:pt>
                <c:pt idx="8539">
                  <c:v>1.7000000000000001E-2</c:v>
                </c:pt>
                <c:pt idx="8540">
                  <c:v>2.8000000000000001E-2</c:v>
                </c:pt>
                <c:pt idx="8541">
                  <c:v>2.7E-2</c:v>
                </c:pt>
                <c:pt idx="8542">
                  <c:v>2.8000000000000001E-2</c:v>
                </c:pt>
                <c:pt idx="8543">
                  <c:v>3.5000000000000003E-2</c:v>
                </c:pt>
                <c:pt idx="8544">
                  <c:v>3.5000000000000003E-2</c:v>
                </c:pt>
                <c:pt idx="8545">
                  <c:v>3.3000000000000002E-2</c:v>
                </c:pt>
                <c:pt idx="8546">
                  <c:v>2.1000000000000001E-2</c:v>
                </c:pt>
                <c:pt idx="8547">
                  <c:v>2.7E-2</c:v>
                </c:pt>
                <c:pt idx="8548">
                  <c:v>3.6999999999999998E-2</c:v>
                </c:pt>
                <c:pt idx="8549">
                  <c:v>3.7999999999999999E-2</c:v>
                </c:pt>
                <c:pt idx="8550">
                  <c:v>3.3000000000000002E-2</c:v>
                </c:pt>
                <c:pt idx="8551">
                  <c:v>2.8000000000000001E-2</c:v>
                </c:pt>
                <c:pt idx="8552">
                  <c:v>3.3000000000000002E-2</c:v>
                </c:pt>
                <c:pt idx="8553">
                  <c:v>3.3000000000000002E-2</c:v>
                </c:pt>
                <c:pt idx="8554">
                  <c:v>4.9000000000000002E-2</c:v>
                </c:pt>
                <c:pt idx="8555">
                  <c:v>4.3999999999999997E-2</c:v>
                </c:pt>
                <c:pt idx="8556">
                  <c:v>0.04</c:v>
                </c:pt>
                <c:pt idx="8557">
                  <c:v>3.4000000000000002E-2</c:v>
                </c:pt>
                <c:pt idx="8558">
                  <c:v>0.04</c:v>
                </c:pt>
                <c:pt idx="8559">
                  <c:v>0.04</c:v>
                </c:pt>
                <c:pt idx="8560">
                  <c:v>3.5000000000000003E-2</c:v>
                </c:pt>
                <c:pt idx="8561">
                  <c:v>4.1000000000000002E-2</c:v>
                </c:pt>
                <c:pt idx="8562">
                  <c:v>4.1000000000000002E-2</c:v>
                </c:pt>
                <c:pt idx="8563">
                  <c:v>5.6000000000000001E-2</c:v>
                </c:pt>
                <c:pt idx="8564">
                  <c:v>6.0999999999999999E-2</c:v>
                </c:pt>
                <c:pt idx="8565">
                  <c:v>5.7000000000000002E-2</c:v>
                </c:pt>
                <c:pt idx="8566">
                  <c:v>6.2E-2</c:v>
                </c:pt>
                <c:pt idx="8567">
                  <c:v>6.0999999999999999E-2</c:v>
                </c:pt>
                <c:pt idx="8568">
                  <c:v>6.0999999999999999E-2</c:v>
                </c:pt>
                <c:pt idx="8569">
                  <c:v>7.0999999999999994E-2</c:v>
                </c:pt>
                <c:pt idx="8570">
                  <c:v>7.1999999999999995E-2</c:v>
                </c:pt>
                <c:pt idx="8571">
                  <c:v>8.2000000000000003E-2</c:v>
                </c:pt>
                <c:pt idx="8572">
                  <c:v>6.7000000000000004E-2</c:v>
                </c:pt>
                <c:pt idx="8573">
                  <c:v>8.3000000000000004E-2</c:v>
                </c:pt>
                <c:pt idx="8574">
                  <c:v>8.3000000000000004E-2</c:v>
                </c:pt>
                <c:pt idx="8575">
                  <c:v>0.104</c:v>
                </c:pt>
                <c:pt idx="8576">
                  <c:v>9.9000000000000005E-2</c:v>
                </c:pt>
                <c:pt idx="8577">
                  <c:v>0.108</c:v>
                </c:pt>
                <c:pt idx="8578">
                  <c:v>0.124</c:v>
                </c:pt>
                <c:pt idx="8579">
                  <c:v>0.125</c:v>
                </c:pt>
                <c:pt idx="8580">
                  <c:v>0.14899999999999999</c:v>
                </c:pt>
                <c:pt idx="8581">
                  <c:v>0.16800000000000001</c:v>
                </c:pt>
                <c:pt idx="8582">
                  <c:v>0.16</c:v>
                </c:pt>
                <c:pt idx="8583">
                  <c:v>0.13500000000000001</c:v>
                </c:pt>
                <c:pt idx="8584">
                  <c:v>0.123</c:v>
                </c:pt>
                <c:pt idx="8585">
                  <c:v>0.14299999999999999</c:v>
                </c:pt>
                <c:pt idx="8586">
                  <c:v>9.5000000000000001E-2</c:v>
                </c:pt>
                <c:pt idx="8587">
                  <c:v>0.12</c:v>
                </c:pt>
                <c:pt idx="8588">
                  <c:v>0.13700000000000001</c:v>
                </c:pt>
                <c:pt idx="8589">
                  <c:v>0.13100000000000001</c:v>
                </c:pt>
                <c:pt idx="8590">
                  <c:v>0.11</c:v>
                </c:pt>
                <c:pt idx="8591">
                  <c:v>0.121</c:v>
                </c:pt>
                <c:pt idx="8592">
                  <c:v>0.11600000000000001</c:v>
                </c:pt>
                <c:pt idx="8593">
                  <c:v>0.107</c:v>
                </c:pt>
                <c:pt idx="8594">
                  <c:v>0.10199999999999999</c:v>
                </c:pt>
                <c:pt idx="8595">
                  <c:v>0.111</c:v>
                </c:pt>
                <c:pt idx="8596">
                  <c:v>0.123</c:v>
                </c:pt>
                <c:pt idx="8597">
                  <c:v>8.7999999999999995E-2</c:v>
                </c:pt>
                <c:pt idx="8598">
                  <c:v>8.7999999999999995E-2</c:v>
                </c:pt>
                <c:pt idx="8599">
                  <c:v>7.8E-2</c:v>
                </c:pt>
                <c:pt idx="8600">
                  <c:v>9.1999999999999998E-2</c:v>
                </c:pt>
                <c:pt idx="8601">
                  <c:v>8.7999999999999995E-2</c:v>
                </c:pt>
                <c:pt idx="8602">
                  <c:v>7.9000000000000001E-2</c:v>
                </c:pt>
                <c:pt idx="8603">
                  <c:v>9.9000000000000005E-2</c:v>
                </c:pt>
                <c:pt idx="8604">
                  <c:v>0.104</c:v>
                </c:pt>
                <c:pt idx="8605">
                  <c:v>0.122</c:v>
                </c:pt>
                <c:pt idx="8606">
                  <c:v>0.11700000000000001</c:v>
                </c:pt>
                <c:pt idx="8607">
                  <c:v>0.11700000000000001</c:v>
                </c:pt>
                <c:pt idx="8608">
                  <c:v>0.107</c:v>
                </c:pt>
                <c:pt idx="8609">
                  <c:v>9.8000000000000004E-2</c:v>
                </c:pt>
                <c:pt idx="8610">
                  <c:v>9.9000000000000005E-2</c:v>
                </c:pt>
                <c:pt idx="8611">
                  <c:v>0.10199999999999999</c:v>
                </c:pt>
                <c:pt idx="8612">
                  <c:v>0.108</c:v>
                </c:pt>
                <c:pt idx="8613">
                  <c:v>0.10299999999999999</c:v>
                </c:pt>
                <c:pt idx="8614">
                  <c:v>8.8999999999999996E-2</c:v>
                </c:pt>
                <c:pt idx="8615">
                  <c:v>8.8999999999999996E-2</c:v>
                </c:pt>
                <c:pt idx="8616">
                  <c:v>8.8999999999999996E-2</c:v>
                </c:pt>
                <c:pt idx="8617">
                  <c:v>8.4000000000000005E-2</c:v>
                </c:pt>
                <c:pt idx="8618">
                  <c:v>8.4000000000000005E-2</c:v>
                </c:pt>
                <c:pt idx="8619">
                  <c:v>7.4999999999999997E-2</c:v>
                </c:pt>
                <c:pt idx="8620">
                  <c:v>7.0000000000000007E-2</c:v>
                </c:pt>
                <c:pt idx="8621">
                  <c:v>7.0000000000000007E-2</c:v>
                </c:pt>
                <c:pt idx="8622">
                  <c:v>7.4999999999999997E-2</c:v>
                </c:pt>
                <c:pt idx="8623">
                  <c:v>8.5999999999999993E-2</c:v>
                </c:pt>
                <c:pt idx="8624">
                  <c:v>9.5000000000000001E-2</c:v>
                </c:pt>
                <c:pt idx="8625">
                  <c:v>9.5000000000000001E-2</c:v>
                </c:pt>
                <c:pt idx="8626">
                  <c:v>9.0999999999999998E-2</c:v>
                </c:pt>
                <c:pt idx="8627">
                  <c:v>8.5999999999999993E-2</c:v>
                </c:pt>
                <c:pt idx="8628">
                  <c:v>8.6999999999999994E-2</c:v>
                </c:pt>
                <c:pt idx="8629">
                  <c:v>7.6999999999999999E-2</c:v>
                </c:pt>
                <c:pt idx="8630">
                  <c:v>8.2000000000000003E-2</c:v>
                </c:pt>
                <c:pt idx="8631">
                  <c:v>9.8000000000000004E-2</c:v>
                </c:pt>
                <c:pt idx="8632">
                  <c:v>8.6999999999999994E-2</c:v>
                </c:pt>
                <c:pt idx="8633">
                  <c:v>8.2000000000000003E-2</c:v>
                </c:pt>
                <c:pt idx="8634">
                  <c:v>8.2000000000000003E-2</c:v>
                </c:pt>
                <c:pt idx="8635">
                  <c:v>7.6999999999999999E-2</c:v>
                </c:pt>
                <c:pt idx="8636">
                  <c:v>8.7999999999999995E-2</c:v>
                </c:pt>
                <c:pt idx="8637">
                  <c:v>8.5999999999999993E-2</c:v>
                </c:pt>
                <c:pt idx="8638">
                  <c:v>8.3000000000000004E-2</c:v>
                </c:pt>
                <c:pt idx="8639">
                  <c:v>7.8E-2</c:v>
                </c:pt>
                <c:pt idx="8640">
                  <c:v>7.6999999999999999E-2</c:v>
                </c:pt>
                <c:pt idx="8641">
                  <c:v>7.9000000000000001E-2</c:v>
                </c:pt>
                <c:pt idx="8642">
                  <c:v>8.8999999999999996E-2</c:v>
                </c:pt>
                <c:pt idx="8643">
                  <c:v>8.4000000000000005E-2</c:v>
                </c:pt>
                <c:pt idx="8644">
                  <c:v>8.5000000000000006E-2</c:v>
                </c:pt>
                <c:pt idx="8645">
                  <c:v>8.4000000000000005E-2</c:v>
                </c:pt>
                <c:pt idx="8646">
                  <c:v>0.09</c:v>
                </c:pt>
                <c:pt idx="8647">
                  <c:v>9.1999999999999998E-2</c:v>
                </c:pt>
                <c:pt idx="8648">
                  <c:v>8.4000000000000005E-2</c:v>
                </c:pt>
                <c:pt idx="8649">
                  <c:v>0.08</c:v>
                </c:pt>
                <c:pt idx="8650">
                  <c:v>7.4999999999999997E-2</c:v>
                </c:pt>
                <c:pt idx="8651">
                  <c:v>5.6000000000000001E-2</c:v>
                </c:pt>
                <c:pt idx="8652">
                  <c:v>0.04</c:v>
                </c:pt>
                <c:pt idx="8653">
                  <c:v>4.4999999999999998E-2</c:v>
                </c:pt>
                <c:pt idx="8654">
                  <c:v>5.6000000000000001E-2</c:v>
                </c:pt>
                <c:pt idx="8655">
                  <c:v>5.6000000000000001E-2</c:v>
                </c:pt>
                <c:pt idx="8656">
                  <c:v>7.0000000000000007E-2</c:v>
                </c:pt>
                <c:pt idx="8657">
                  <c:v>6.6000000000000003E-2</c:v>
                </c:pt>
                <c:pt idx="8658">
                  <c:v>5.2999999999999999E-2</c:v>
                </c:pt>
                <c:pt idx="8659">
                  <c:v>6.3E-2</c:v>
                </c:pt>
                <c:pt idx="8660">
                  <c:v>6.3E-2</c:v>
                </c:pt>
                <c:pt idx="8661">
                  <c:v>6.4000000000000001E-2</c:v>
                </c:pt>
                <c:pt idx="8662">
                  <c:v>5.8999999999999997E-2</c:v>
                </c:pt>
                <c:pt idx="8663">
                  <c:v>7.0000000000000007E-2</c:v>
                </c:pt>
                <c:pt idx="8664">
                  <c:v>7.0000000000000007E-2</c:v>
                </c:pt>
                <c:pt idx="8665">
                  <c:v>7.0000000000000007E-2</c:v>
                </c:pt>
                <c:pt idx="8666">
                  <c:v>5.1999999999999998E-2</c:v>
                </c:pt>
                <c:pt idx="8667">
                  <c:v>4.2000000000000003E-2</c:v>
                </c:pt>
                <c:pt idx="8668">
                  <c:v>3.2000000000000001E-2</c:v>
                </c:pt>
                <c:pt idx="8669">
                  <c:v>4.2999999999999997E-2</c:v>
                </c:pt>
                <c:pt idx="8670">
                  <c:v>3.3000000000000002E-2</c:v>
                </c:pt>
                <c:pt idx="8671">
                  <c:v>2.8000000000000001E-2</c:v>
                </c:pt>
                <c:pt idx="8672">
                  <c:v>2.9000000000000001E-2</c:v>
                </c:pt>
                <c:pt idx="8673">
                  <c:v>2.8000000000000001E-2</c:v>
                </c:pt>
                <c:pt idx="8674">
                  <c:v>2.3E-2</c:v>
                </c:pt>
                <c:pt idx="8675">
                  <c:v>1.9E-2</c:v>
                </c:pt>
                <c:pt idx="8676">
                  <c:v>1.4E-2</c:v>
                </c:pt>
                <c:pt idx="8677">
                  <c:v>1.9E-2</c:v>
                </c:pt>
                <c:pt idx="8678">
                  <c:v>1.7999999999999999E-2</c:v>
                </c:pt>
                <c:pt idx="8679">
                  <c:v>1.4E-2</c:v>
                </c:pt>
                <c:pt idx="8680">
                  <c:v>1.4999999999999999E-2</c:v>
                </c:pt>
                <c:pt idx="8681">
                  <c:v>1.4999999999999999E-2</c:v>
                </c:pt>
                <c:pt idx="8682">
                  <c:v>0.02</c:v>
                </c:pt>
                <c:pt idx="8683">
                  <c:v>1.6E-2</c:v>
                </c:pt>
                <c:pt idx="8684">
                  <c:v>2.1999999999999999E-2</c:v>
                </c:pt>
                <c:pt idx="8685">
                  <c:v>2.1999999999999999E-2</c:v>
                </c:pt>
                <c:pt idx="8686">
                  <c:v>2.1999999999999999E-2</c:v>
                </c:pt>
                <c:pt idx="8687">
                  <c:v>1.2E-2</c:v>
                </c:pt>
                <c:pt idx="8688">
                  <c:v>7.0000000000000001E-3</c:v>
                </c:pt>
                <c:pt idx="8689">
                  <c:v>1.2E-2</c:v>
                </c:pt>
                <c:pt idx="8690">
                  <c:v>1.7000000000000001E-2</c:v>
                </c:pt>
                <c:pt idx="8691">
                  <c:v>2.8000000000000001E-2</c:v>
                </c:pt>
                <c:pt idx="8692">
                  <c:v>4.3999999999999997E-2</c:v>
                </c:pt>
                <c:pt idx="8693">
                  <c:v>2.8000000000000001E-2</c:v>
                </c:pt>
                <c:pt idx="8694">
                  <c:v>2.9000000000000001E-2</c:v>
                </c:pt>
                <c:pt idx="8695">
                  <c:v>1.7999999999999999E-2</c:v>
                </c:pt>
                <c:pt idx="8696">
                  <c:v>1.2E-2</c:v>
                </c:pt>
                <c:pt idx="8697">
                  <c:v>1.7999999999999999E-2</c:v>
                </c:pt>
                <c:pt idx="8698">
                  <c:v>1.7999999999999999E-2</c:v>
                </c:pt>
                <c:pt idx="8699">
                  <c:v>1.2999999999999999E-2</c:v>
                </c:pt>
                <c:pt idx="8700">
                  <c:v>2.5000000000000001E-2</c:v>
                </c:pt>
                <c:pt idx="8701">
                  <c:v>2.5000000000000001E-2</c:v>
                </c:pt>
                <c:pt idx="8702">
                  <c:v>2.5999999999999999E-2</c:v>
                </c:pt>
                <c:pt idx="8703">
                  <c:v>2.4E-2</c:v>
                </c:pt>
                <c:pt idx="8704">
                  <c:v>2.9000000000000001E-2</c:v>
                </c:pt>
                <c:pt idx="8705">
                  <c:v>2.5000000000000001E-2</c:v>
                </c:pt>
                <c:pt idx="8706">
                  <c:v>0.03</c:v>
                </c:pt>
                <c:pt idx="8707">
                  <c:v>3.5000000000000003E-2</c:v>
                </c:pt>
                <c:pt idx="8708">
                  <c:v>0.04</c:v>
                </c:pt>
                <c:pt idx="8709">
                  <c:v>4.5999999999999999E-2</c:v>
                </c:pt>
                <c:pt idx="8710">
                  <c:v>5.0999999999999997E-2</c:v>
                </c:pt>
                <c:pt idx="8711">
                  <c:v>4.5999999999999999E-2</c:v>
                </c:pt>
                <c:pt idx="8712">
                  <c:v>5.2999999999999999E-2</c:v>
                </c:pt>
                <c:pt idx="8713">
                  <c:v>4.7E-2</c:v>
                </c:pt>
                <c:pt idx="8714">
                  <c:v>5.0999999999999997E-2</c:v>
                </c:pt>
                <c:pt idx="8715">
                  <c:v>5.0999999999999997E-2</c:v>
                </c:pt>
                <c:pt idx="8716">
                  <c:v>5.0999999999999997E-2</c:v>
                </c:pt>
                <c:pt idx="8717">
                  <c:v>4.1000000000000002E-2</c:v>
                </c:pt>
                <c:pt idx="8718">
                  <c:v>5.1999999999999998E-2</c:v>
                </c:pt>
                <c:pt idx="8719">
                  <c:v>5.7000000000000002E-2</c:v>
                </c:pt>
                <c:pt idx="8720">
                  <c:v>4.7E-2</c:v>
                </c:pt>
                <c:pt idx="8721">
                  <c:v>4.3999999999999997E-2</c:v>
                </c:pt>
                <c:pt idx="8722">
                  <c:v>6.3E-2</c:v>
                </c:pt>
                <c:pt idx="8723">
                  <c:v>6.3E-2</c:v>
                </c:pt>
                <c:pt idx="8724">
                  <c:v>8.4000000000000005E-2</c:v>
                </c:pt>
                <c:pt idx="8725">
                  <c:v>0.08</c:v>
                </c:pt>
                <c:pt idx="8726">
                  <c:v>8.1000000000000003E-2</c:v>
                </c:pt>
                <c:pt idx="8727">
                  <c:v>6.4000000000000001E-2</c:v>
                </c:pt>
                <c:pt idx="8728">
                  <c:v>5.8999999999999997E-2</c:v>
                </c:pt>
                <c:pt idx="8729">
                  <c:v>6.2E-2</c:v>
                </c:pt>
                <c:pt idx="8730">
                  <c:v>8.3000000000000004E-2</c:v>
                </c:pt>
                <c:pt idx="8731">
                  <c:v>7.2999999999999995E-2</c:v>
                </c:pt>
                <c:pt idx="8732">
                  <c:v>8.3000000000000004E-2</c:v>
                </c:pt>
                <c:pt idx="8733">
                  <c:v>9.2999999999999999E-2</c:v>
                </c:pt>
                <c:pt idx="8734">
                  <c:v>9.2999999999999999E-2</c:v>
                </c:pt>
                <c:pt idx="8735">
                  <c:v>8.7999999999999995E-2</c:v>
                </c:pt>
                <c:pt idx="8736">
                  <c:v>8.4000000000000005E-2</c:v>
                </c:pt>
                <c:pt idx="8737">
                  <c:v>7.9000000000000001E-2</c:v>
                </c:pt>
                <c:pt idx="8738">
                  <c:v>9.4E-2</c:v>
                </c:pt>
                <c:pt idx="8739">
                  <c:v>0.09</c:v>
                </c:pt>
                <c:pt idx="8740">
                  <c:v>9.5000000000000001E-2</c:v>
                </c:pt>
                <c:pt idx="8741">
                  <c:v>0.09</c:v>
                </c:pt>
                <c:pt idx="8742">
                  <c:v>9.5000000000000001E-2</c:v>
                </c:pt>
                <c:pt idx="8743">
                  <c:v>0.1</c:v>
                </c:pt>
                <c:pt idx="8744">
                  <c:v>0.104</c:v>
                </c:pt>
                <c:pt idx="8745">
                  <c:v>0.10100000000000001</c:v>
                </c:pt>
                <c:pt idx="8746">
                  <c:v>9.0999999999999998E-2</c:v>
                </c:pt>
                <c:pt idx="8747">
                  <c:v>0.10100000000000001</c:v>
                </c:pt>
                <c:pt idx="8748">
                  <c:v>9.7000000000000003E-2</c:v>
                </c:pt>
                <c:pt idx="8749">
                  <c:v>8.6999999999999994E-2</c:v>
                </c:pt>
                <c:pt idx="8750">
                  <c:v>8.1000000000000003E-2</c:v>
                </c:pt>
                <c:pt idx="8751">
                  <c:v>6.7000000000000004E-2</c:v>
                </c:pt>
                <c:pt idx="8752">
                  <c:v>6.2E-2</c:v>
                </c:pt>
                <c:pt idx="8753">
                  <c:v>6.8000000000000005E-2</c:v>
                </c:pt>
                <c:pt idx="8754">
                  <c:v>6.2E-2</c:v>
                </c:pt>
                <c:pt idx="8755">
                  <c:v>7.1999999999999995E-2</c:v>
                </c:pt>
                <c:pt idx="8756">
                  <c:v>7.8E-2</c:v>
                </c:pt>
                <c:pt idx="8757">
                  <c:v>7.1999999999999995E-2</c:v>
                </c:pt>
                <c:pt idx="8758">
                  <c:v>7.8E-2</c:v>
                </c:pt>
                <c:pt idx="8759">
                  <c:v>7.9000000000000001E-2</c:v>
                </c:pt>
                <c:pt idx="8760">
                  <c:v>8.8999999999999996E-2</c:v>
                </c:pt>
                <c:pt idx="8761">
                  <c:v>8.3000000000000004E-2</c:v>
                </c:pt>
                <c:pt idx="8762">
                  <c:v>7.9000000000000001E-2</c:v>
                </c:pt>
                <c:pt idx="8763">
                  <c:v>9.0999999999999998E-2</c:v>
                </c:pt>
                <c:pt idx="8764">
                  <c:v>0.09</c:v>
                </c:pt>
                <c:pt idx="8765">
                  <c:v>7.9000000000000001E-2</c:v>
                </c:pt>
                <c:pt idx="8766">
                  <c:v>8.1000000000000003E-2</c:v>
                </c:pt>
                <c:pt idx="8767">
                  <c:v>6.7000000000000004E-2</c:v>
                </c:pt>
                <c:pt idx="8768">
                  <c:v>7.1999999999999995E-2</c:v>
                </c:pt>
                <c:pt idx="8769">
                  <c:v>6.6000000000000003E-2</c:v>
                </c:pt>
                <c:pt idx="8770">
                  <c:v>6.3E-2</c:v>
                </c:pt>
                <c:pt idx="8771">
                  <c:v>4.8000000000000001E-2</c:v>
                </c:pt>
                <c:pt idx="8772">
                  <c:v>6.3E-2</c:v>
                </c:pt>
                <c:pt idx="8773">
                  <c:v>5.8000000000000003E-2</c:v>
                </c:pt>
                <c:pt idx="8774">
                  <c:v>5.8000000000000003E-2</c:v>
                </c:pt>
                <c:pt idx="8775">
                  <c:v>6.3E-2</c:v>
                </c:pt>
                <c:pt idx="8776">
                  <c:v>5.8000000000000003E-2</c:v>
                </c:pt>
                <c:pt idx="8777">
                  <c:v>0.06</c:v>
                </c:pt>
                <c:pt idx="8778">
                  <c:v>5.8999999999999997E-2</c:v>
                </c:pt>
                <c:pt idx="8779">
                  <c:v>5.3999999999999999E-2</c:v>
                </c:pt>
                <c:pt idx="8780">
                  <c:v>0.06</c:v>
                </c:pt>
                <c:pt idx="8781">
                  <c:v>0.05</c:v>
                </c:pt>
                <c:pt idx="8782">
                  <c:v>6.7000000000000004E-2</c:v>
                </c:pt>
                <c:pt idx="8783">
                  <c:v>7.1999999999999995E-2</c:v>
                </c:pt>
                <c:pt idx="8784">
                  <c:v>7.8E-2</c:v>
                </c:pt>
                <c:pt idx="8785">
                  <c:v>7.9000000000000001E-2</c:v>
                </c:pt>
                <c:pt idx="8786">
                  <c:v>7.8E-2</c:v>
                </c:pt>
                <c:pt idx="8787">
                  <c:v>7.8E-2</c:v>
                </c:pt>
                <c:pt idx="8788">
                  <c:v>7.2999999999999995E-2</c:v>
                </c:pt>
                <c:pt idx="8789">
                  <c:v>8.8999999999999996E-2</c:v>
                </c:pt>
                <c:pt idx="8790">
                  <c:v>0.104</c:v>
                </c:pt>
                <c:pt idx="8791">
                  <c:v>9.8000000000000004E-2</c:v>
                </c:pt>
                <c:pt idx="8792">
                  <c:v>0.11799999999999999</c:v>
                </c:pt>
                <c:pt idx="8793">
                  <c:v>0.13300000000000001</c:v>
                </c:pt>
                <c:pt idx="8794">
                  <c:v>0.153</c:v>
                </c:pt>
                <c:pt idx="8795">
                  <c:v>0.129</c:v>
                </c:pt>
                <c:pt idx="8796">
                  <c:v>0.129</c:v>
                </c:pt>
                <c:pt idx="8797">
                  <c:v>0.15</c:v>
                </c:pt>
                <c:pt idx="8798">
                  <c:v>0.14499999999999999</c:v>
                </c:pt>
                <c:pt idx="8799">
                  <c:v>0.15</c:v>
                </c:pt>
                <c:pt idx="8800">
                  <c:v>0.13900000000000001</c:v>
                </c:pt>
                <c:pt idx="8801">
                  <c:v>0.14499999999999999</c:v>
                </c:pt>
                <c:pt idx="8802">
                  <c:v>0.13500000000000001</c:v>
                </c:pt>
                <c:pt idx="8803">
                  <c:v>0.14099999999999999</c:v>
                </c:pt>
                <c:pt idx="8804">
                  <c:v>0.14099999999999999</c:v>
                </c:pt>
                <c:pt idx="8805">
                  <c:v>0.14099999999999999</c:v>
                </c:pt>
                <c:pt idx="8806">
                  <c:v>0.161</c:v>
                </c:pt>
                <c:pt idx="8807">
                  <c:v>0.17199999999999999</c:v>
                </c:pt>
                <c:pt idx="8808">
                  <c:v>0.17699999999999999</c:v>
                </c:pt>
                <c:pt idx="8809">
                  <c:v>0.187</c:v>
                </c:pt>
                <c:pt idx="8810">
                  <c:v>0.182</c:v>
                </c:pt>
                <c:pt idx="8811">
                  <c:v>0.182</c:v>
                </c:pt>
                <c:pt idx="8812">
                  <c:v>0.20300000000000001</c:v>
                </c:pt>
                <c:pt idx="8813">
                  <c:v>0.20200000000000001</c:v>
                </c:pt>
                <c:pt idx="8814">
                  <c:v>0.21299999999999999</c:v>
                </c:pt>
                <c:pt idx="8815">
                  <c:v>0.21199999999999999</c:v>
                </c:pt>
                <c:pt idx="8816">
                  <c:v>0.23300000000000001</c:v>
                </c:pt>
                <c:pt idx="8817">
                  <c:v>0.223</c:v>
                </c:pt>
                <c:pt idx="8818">
                  <c:v>0.219</c:v>
                </c:pt>
                <c:pt idx="8819">
                  <c:v>0.223</c:v>
                </c:pt>
                <c:pt idx="8820">
                  <c:v>0.22700000000000001</c:v>
                </c:pt>
                <c:pt idx="8821">
                  <c:v>0.223</c:v>
                </c:pt>
                <c:pt idx="8822">
                  <c:v>0.21299999999999999</c:v>
                </c:pt>
                <c:pt idx="8823">
                  <c:v>0.19700000000000001</c:v>
                </c:pt>
                <c:pt idx="8824">
                  <c:v>0.193</c:v>
                </c:pt>
                <c:pt idx="8825">
                  <c:v>0.214</c:v>
                </c:pt>
                <c:pt idx="8826">
                  <c:v>0.191</c:v>
                </c:pt>
                <c:pt idx="8827">
                  <c:v>0.186</c:v>
                </c:pt>
                <c:pt idx="8828">
                  <c:v>0.14399999999999999</c:v>
                </c:pt>
                <c:pt idx="8829">
                  <c:v>0.17799999999999999</c:v>
                </c:pt>
                <c:pt idx="8830">
                  <c:v>0.16400000000000001</c:v>
                </c:pt>
                <c:pt idx="8831">
                  <c:v>0.153</c:v>
                </c:pt>
                <c:pt idx="8832">
                  <c:v>0.16500000000000001</c:v>
                </c:pt>
                <c:pt idx="8833">
                  <c:v>0.17399999999999999</c:v>
                </c:pt>
                <c:pt idx="8834">
                  <c:v>0.19800000000000001</c:v>
                </c:pt>
                <c:pt idx="8835">
                  <c:v>0.193</c:v>
                </c:pt>
                <c:pt idx="8836">
                  <c:v>0.20399999999999999</c:v>
                </c:pt>
                <c:pt idx="8837">
                  <c:v>0.219</c:v>
                </c:pt>
                <c:pt idx="8838">
                  <c:v>0.21299999999999999</c:v>
                </c:pt>
                <c:pt idx="8839">
                  <c:v>0.21299999999999999</c:v>
                </c:pt>
                <c:pt idx="8840">
                  <c:v>0.218</c:v>
                </c:pt>
                <c:pt idx="8841">
                  <c:v>0.22900000000000001</c:v>
                </c:pt>
                <c:pt idx="8842">
                  <c:v>0.23400000000000001</c:v>
                </c:pt>
                <c:pt idx="8843">
                  <c:v>0.24299999999999999</c:v>
                </c:pt>
                <c:pt idx="8844">
                  <c:v>0.248</c:v>
                </c:pt>
                <c:pt idx="8845">
                  <c:v>0.26300000000000001</c:v>
                </c:pt>
                <c:pt idx="8846">
                  <c:v>0.255</c:v>
                </c:pt>
                <c:pt idx="8847">
                  <c:v>0.224</c:v>
                </c:pt>
                <c:pt idx="8848">
                  <c:v>0.218</c:v>
                </c:pt>
                <c:pt idx="8849">
                  <c:v>0.22600000000000001</c:v>
                </c:pt>
                <c:pt idx="8850">
                  <c:v>0.223</c:v>
                </c:pt>
                <c:pt idx="8851">
                  <c:v>0.21199999999999999</c:v>
                </c:pt>
                <c:pt idx="8852">
                  <c:v>0.23799999999999999</c:v>
                </c:pt>
                <c:pt idx="8853">
                  <c:v>0.23200000000000001</c:v>
                </c:pt>
                <c:pt idx="8854">
                  <c:v>0.22700000000000001</c:v>
                </c:pt>
                <c:pt idx="8855">
                  <c:v>0.23599999999999999</c:v>
                </c:pt>
                <c:pt idx="8856">
                  <c:v>0.24099999999999999</c:v>
                </c:pt>
                <c:pt idx="8857">
                  <c:v>0.23599999999999999</c:v>
                </c:pt>
                <c:pt idx="8858">
                  <c:v>0.23699999999999999</c:v>
                </c:pt>
                <c:pt idx="8859">
                  <c:v>0.24199999999999999</c:v>
                </c:pt>
                <c:pt idx="8860">
                  <c:v>0.24199999999999999</c:v>
                </c:pt>
                <c:pt idx="8861">
                  <c:v>0.24399999999999999</c:v>
                </c:pt>
                <c:pt idx="8862">
                  <c:v>0.253</c:v>
                </c:pt>
                <c:pt idx="8863">
                  <c:v>0.249</c:v>
                </c:pt>
                <c:pt idx="8864">
                  <c:v>0.25</c:v>
                </c:pt>
                <c:pt idx="8865">
                  <c:v>0.25</c:v>
                </c:pt>
                <c:pt idx="8866">
                  <c:v>0.251</c:v>
                </c:pt>
                <c:pt idx="8867">
                  <c:v>0.25</c:v>
                </c:pt>
                <c:pt idx="8868">
                  <c:v>0.22</c:v>
                </c:pt>
                <c:pt idx="8869">
                  <c:v>0.23100000000000001</c:v>
                </c:pt>
                <c:pt idx="8870">
                  <c:v>0.247</c:v>
                </c:pt>
                <c:pt idx="8871">
                  <c:v>0.253</c:v>
                </c:pt>
                <c:pt idx="8872">
                  <c:v>0.253</c:v>
                </c:pt>
                <c:pt idx="8873">
                  <c:v>0.253</c:v>
                </c:pt>
                <c:pt idx="8874">
                  <c:v>0.251</c:v>
                </c:pt>
                <c:pt idx="8875">
                  <c:v>0.247</c:v>
                </c:pt>
                <c:pt idx="8876">
                  <c:v>0.247</c:v>
                </c:pt>
                <c:pt idx="8877">
                  <c:v>0.247</c:v>
                </c:pt>
                <c:pt idx="8878">
                  <c:v>0.246</c:v>
                </c:pt>
                <c:pt idx="8879">
                  <c:v>0.246</c:v>
                </c:pt>
                <c:pt idx="8880">
                  <c:v>0.24299999999999999</c:v>
                </c:pt>
                <c:pt idx="8881">
                  <c:v>0.24399999999999999</c:v>
                </c:pt>
                <c:pt idx="8882">
                  <c:v>0.23899999999999999</c:v>
                </c:pt>
                <c:pt idx="8883">
                  <c:v>0.215</c:v>
                </c:pt>
                <c:pt idx="8884">
                  <c:v>0.24</c:v>
                </c:pt>
                <c:pt idx="8885">
                  <c:v>0.23599999999999999</c:v>
                </c:pt>
                <c:pt idx="8886">
                  <c:v>0.24099999999999999</c:v>
                </c:pt>
                <c:pt idx="8887">
                  <c:v>0.246</c:v>
                </c:pt>
                <c:pt idx="8888">
                  <c:v>0.24199999999999999</c:v>
                </c:pt>
                <c:pt idx="8889">
                  <c:v>0.251</c:v>
                </c:pt>
                <c:pt idx="8890">
                  <c:v>0.24099999999999999</c:v>
                </c:pt>
                <c:pt idx="8891">
                  <c:v>0.252</c:v>
                </c:pt>
                <c:pt idx="8892">
                  <c:v>0.25700000000000001</c:v>
                </c:pt>
                <c:pt idx="8893">
                  <c:v>0.25700000000000001</c:v>
                </c:pt>
                <c:pt idx="8894">
                  <c:v>0.255</c:v>
                </c:pt>
                <c:pt idx="8895">
                  <c:v>0.26100000000000001</c:v>
                </c:pt>
                <c:pt idx="8896">
                  <c:v>0.26400000000000001</c:v>
                </c:pt>
                <c:pt idx="8897">
                  <c:v>0.26400000000000001</c:v>
                </c:pt>
                <c:pt idx="8898">
                  <c:v>0.27100000000000002</c:v>
                </c:pt>
                <c:pt idx="8899">
                  <c:v>0.26900000000000002</c:v>
                </c:pt>
                <c:pt idx="8900">
                  <c:v>0.23899999999999999</c:v>
                </c:pt>
                <c:pt idx="8901">
                  <c:v>0.248</c:v>
                </c:pt>
                <c:pt idx="8902">
                  <c:v>0.252</c:v>
                </c:pt>
                <c:pt idx="8903">
                  <c:v>0.255</c:v>
                </c:pt>
                <c:pt idx="8904">
                  <c:v>0.246</c:v>
                </c:pt>
                <c:pt idx="8905">
                  <c:v>0.24</c:v>
                </c:pt>
                <c:pt idx="8906">
                  <c:v>0.252</c:v>
                </c:pt>
                <c:pt idx="8907">
                  <c:v>0.252</c:v>
                </c:pt>
                <c:pt idx="8908">
                  <c:v>0.246</c:v>
                </c:pt>
                <c:pt idx="8909">
                  <c:v>0.24199999999999999</c:v>
                </c:pt>
                <c:pt idx="8910">
                  <c:v>0.22900000000000001</c:v>
                </c:pt>
                <c:pt idx="8911">
                  <c:v>0.23499999999999999</c:v>
                </c:pt>
                <c:pt idx="8912">
                  <c:v>0.253</c:v>
                </c:pt>
                <c:pt idx="8913">
                  <c:v>0.248</c:v>
                </c:pt>
                <c:pt idx="8914">
                  <c:v>0.249</c:v>
                </c:pt>
                <c:pt idx="8915">
                  <c:v>0.248</c:v>
                </c:pt>
                <c:pt idx="8916">
                  <c:v>0.24399999999999999</c:v>
                </c:pt>
                <c:pt idx="8917">
                  <c:v>0.24399999999999999</c:v>
                </c:pt>
                <c:pt idx="8918">
                  <c:v>0.23499999999999999</c:v>
                </c:pt>
                <c:pt idx="8919">
                  <c:v>0.23499999999999999</c:v>
                </c:pt>
                <c:pt idx="8920">
                  <c:v>0.23499999999999999</c:v>
                </c:pt>
                <c:pt idx="8921">
                  <c:v>0.23799999999999999</c:v>
                </c:pt>
                <c:pt idx="8922">
                  <c:v>0.24399999999999999</c:v>
                </c:pt>
                <c:pt idx="8923">
                  <c:v>0.23899999999999999</c:v>
                </c:pt>
                <c:pt idx="8924">
                  <c:v>0.222</c:v>
                </c:pt>
                <c:pt idx="8925">
                  <c:v>0.20799999999999999</c:v>
                </c:pt>
                <c:pt idx="8926">
                  <c:v>0.215</c:v>
                </c:pt>
                <c:pt idx="8927">
                  <c:v>0.21099999999999999</c:v>
                </c:pt>
                <c:pt idx="8928">
                  <c:v>0.20899999999999999</c:v>
                </c:pt>
                <c:pt idx="8929">
                  <c:v>0.185</c:v>
                </c:pt>
                <c:pt idx="8930">
                  <c:v>0.19</c:v>
                </c:pt>
                <c:pt idx="8931">
                  <c:v>0.18</c:v>
                </c:pt>
                <c:pt idx="8932">
                  <c:v>0.19500000000000001</c:v>
                </c:pt>
                <c:pt idx="8933">
                  <c:v>0.18099999999999999</c:v>
                </c:pt>
                <c:pt idx="8934">
                  <c:v>0.17199999999999999</c:v>
                </c:pt>
                <c:pt idx="8935">
                  <c:v>0.182</c:v>
                </c:pt>
                <c:pt idx="8936">
                  <c:v>0.17199999999999999</c:v>
                </c:pt>
                <c:pt idx="8937">
                  <c:v>0.20200000000000001</c:v>
                </c:pt>
                <c:pt idx="8938">
                  <c:v>0.19700000000000001</c:v>
                </c:pt>
                <c:pt idx="8939">
                  <c:v>0.19700000000000001</c:v>
                </c:pt>
                <c:pt idx="8940">
                  <c:v>0.17799999999999999</c:v>
                </c:pt>
                <c:pt idx="8941">
                  <c:v>0.192</c:v>
                </c:pt>
                <c:pt idx="8942">
                  <c:v>0.20799999999999999</c:v>
                </c:pt>
                <c:pt idx="8943">
                  <c:v>0.20799999999999999</c:v>
                </c:pt>
                <c:pt idx="8944">
                  <c:v>0.23499999999999999</c:v>
                </c:pt>
                <c:pt idx="8945">
                  <c:v>0.23100000000000001</c:v>
                </c:pt>
                <c:pt idx="8946">
                  <c:v>0.23599999999999999</c:v>
                </c:pt>
                <c:pt idx="8947">
                  <c:v>0.24099999999999999</c:v>
                </c:pt>
                <c:pt idx="8948">
                  <c:v>0.23</c:v>
                </c:pt>
                <c:pt idx="8949">
                  <c:v>0.254</c:v>
                </c:pt>
                <c:pt idx="8950">
                  <c:v>0.23400000000000001</c:v>
                </c:pt>
                <c:pt idx="8951">
                  <c:v>0.23499999999999999</c:v>
                </c:pt>
                <c:pt idx="8952">
                  <c:v>0.25</c:v>
                </c:pt>
                <c:pt idx="8953">
                  <c:v>0.25</c:v>
                </c:pt>
                <c:pt idx="8954">
                  <c:v>0.245</c:v>
                </c:pt>
                <c:pt idx="8955">
                  <c:v>0.253</c:v>
                </c:pt>
                <c:pt idx="8956">
                  <c:v>0.26300000000000001</c:v>
                </c:pt>
                <c:pt idx="8957">
                  <c:v>0.26300000000000001</c:v>
                </c:pt>
                <c:pt idx="8958">
                  <c:v>0.26500000000000001</c:v>
                </c:pt>
                <c:pt idx="8959">
                  <c:v>0.26500000000000001</c:v>
                </c:pt>
                <c:pt idx="8960">
                  <c:v>0.26</c:v>
                </c:pt>
                <c:pt idx="8961">
                  <c:v>0.27</c:v>
                </c:pt>
                <c:pt idx="8962">
                  <c:v>0.27200000000000002</c:v>
                </c:pt>
                <c:pt idx="8963">
                  <c:v>0.27300000000000002</c:v>
                </c:pt>
                <c:pt idx="8964">
                  <c:v>0.27400000000000002</c:v>
                </c:pt>
                <c:pt idx="8965">
                  <c:v>0.28699999999999998</c:v>
                </c:pt>
                <c:pt idx="8966">
                  <c:v>0.27</c:v>
                </c:pt>
                <c:pt idx="8967">
                  <c:v>0.28699999999999998</c:v>
                </c:pt>
                <c:pt idx="8968">
                  <c:v>0.29399999999999998</c:v>
                </c:pt>
                <c:pt idx="8969">
                  <c:v>0.28399999999999997</c:v>
                </c:pt>
                <c:pt idx="8970">
                  <c:v>0.28299999999999997</c:v>
                </c:pt>
                <c:pt idx="8971">
                  <c:v>0.27700000000000002</c:v>
                </c:pt>
                <c:pt idx="8972">
                  <c:v>0.26700000000000002</c:v>
                </c:pt>
                <c:pt idx="8973">
                  <c:v>0.249</c:v>
                </c:pt>
                <c:pt idx="8974">
                  <c:v>0.249</c:v>
                </c:pt>
                <c:pt idx="8975">
                  <c:v>0.249</c:v>
                </c:pt>
                <c:pt idx="8976">
                  <c:v>0.25</c:v>
                </c:pt>
                <c:pt idx="8977">
                  <c:v>0.25600000000000001</c:v>
                </c:pt>
                <c:pt idx="8978">
                  <c:v>0.25700000000000001</c:v>
                </c:pt>
                <c:pt idx="8979">
                  <c:v>0.252</c:v>
                </c:pt>
                <c:pt idx="8980">
                  <c:v>0.253</c:v>
                </c:pt>
                <c:pt idx="8981">
                  <c:v>0.25900000000000001</c:v>
                </c:pt>
                <c:pt idx="8982">
                  <c:v>0.25900000000000001</c:v>
                </c:pt>
                <c:pt idx="8983">
                  <c:v>0.25900000000000001</c:v>
                </c:pt>
                <c:pt idx="8984">
                  <c:v>0.26100000000000001</c:v>
                </c:pt>
                <c:pt idx="8985">
                  <c:v>0.26100000000000001</c:v>
                </c:pt>
                <c:pt idx="8986">
                  <c:v>0.26300000000000001</c:v>
                </c:pt>
                <c:pt idx="8987">
                  <c:v>0.26300000000000001</c:v>
                </c:pt>
                <c:pt idx="8988">
                  <c:v>0.26400000000000001</c:v>
                </c:pt>
                <c:pt idx="8989">
                  <c:v>0.26500000000000001</c:v>
                </c:pt>
                <c:pt idx="8990">
                  <c:v>0.254</c:v>
                </c:pt>
                <c:pt idx="8991">
                  <c:v>0.253</c:v>
                </c:pt>
                <c:pt idx="8992">
                  <c:v>0.26400000000000001</c:v>
                </c:pt>
                <c:pt idx="8993">
                  <c:v>0.25800000000000001</c:v>
                </c:pt>
                <c:pt idx="8994">
                  <c:v>0.26300000000000001</c:v>
                </c:pt>
                <c:pt idx="8995">
                  <c:v>0.26500000000000001</c:v>
                </c:pt>
                <c:pt idx="8996">
                  <c:v>0.26700000000000002</c:v>
                </c:pt>
                <c:pt idx="8997">
                  <c:v>0.26700000000000002</c:v>
                </c:pt>
                <c:pt idx="8998">
                  <c:v>0.26300000000000001</c:v>
                </c:pt>
                <c:pt idx="8999">
                  <c:v>0.252</c:v>
                </c:pt>
                <c:pt idx="9000">
                  <c:v>0.25900000000000001</c:v>
                </c:pt>
                <c:pt idx="9001">
                  <c:v>0.25900000000000001</c:v>
                </c:pt>
                <c:pt idx="9002">
                  <c:v>0.26</c:v>
                </c:pt>
                <c:pt idx="9003">
                  <c:v>0.26100000000000001</c:v>
                </c:pt>
                <c:pt idx="9004">
                  <c:v>0.26700000000000002</c:v>
                </c:pt>
                <c:pt idx="9005">
                  <c:v>0.26300000000000001</c:v>
                </c:pt>
                <c:pt idx="9006">
                  <c:v>0.26300000000000001</c:v>
                </c:pt>
                <c:pt idx="9007">
                  <c:v>0.26800000000000002</c:v>
                </c:pt>
                <c:pt idx="9008">
                  <c:v>0.27500000000000002</c:v>
                </c:pt>
                <c:pt idx="9009">
                  <c:v>0.27800000000000002</c:v>
                </c:pt>
                <c:pt idx="9010">
                  <c:v>0.27800000000000002</c:v>
                </c:pt>
                <c:pt idx="9011">
                  <c:v>0.27600000000000002</c:v>
                </c:pt>
                <c:pt idx="9012">
                  <c:v>0.27600000000000002</c:v>
                </c:pt>
                <c:pt idx="9013">
                  <c:v>0.27900000000000003</c:v>
                </c:pt>
                <c:pt idx="9014">
                  <c:v>0.28100000000000003</c:v>
                </c:pt>
                <c:pt idx="9015">
                  <c:v>0.28199999999999997</c:v>
                </c:pt>
                <c:pt idx="9016">
                  <c:v>0.28100000000000003</c:v>
                </c:pt>
                <c:pt idx="9017">
                  <c:v>0.27800000000000002</c:v>
                </c:pt>
                <c:pt idx="9018">
                  <c:v>0.27700000000000002</c:v>
                </c:pt>
                <c:pt idx="9019">
                  <c:v>0.28000000000000003</c:v>
                </c:pt>
                <c:pt idx="9020">
                  <c:v>0.27800000000000002</c:v>
                </c:pt>
                <c:pt idx="9021">
                  <c:v>0.27700000000000002</c:v>
                </c:pt>
                <c:pt idx="9022">
                  <c:v>0.28100000000000003</c:v>
                </c:pt>
                <c:pt idx="9023">
                  <c:v>0.28000000000000003</c:v>
                </c:pt>
                <c:pt idx="9024">
                  <c:v>0.28199999999999997</c:v>
                </c:pt>
                <c:pt idx="9025">
                  <c:v>0.432</c:v>
                </c:pt>
                <c:pt idx="9026">
                  <c:v>0.51700000000000002</c:v>
                </c:pt>
                <c:pt idx="9027">
                  <c:v>0.43099999999999999</c:v>
                </c:pt>
                <c:pt idx="9028">
                  <c:v>0.42399999999999999</c:v>
                </c:pt>
                <c:pt idx="9029">
                  <c:v>0.48199999999999998</c:v>
                </c:pt>
                <c:pt idx="9030">
                  <c:v>0.501</c:v>
                </c:pt>
                <c:pt idx="9031">
                  <c:v>0.49299999999999999</c:v>
                </c:pt>
                <c:pt idx="9032">
                  <c:v>0.48899999999999999</c:v>
                </c:pt>
                <c:pt idx="9033">
                  <c:v>0.45400000000000001</c:v>
                </c:pt>
                <c:pt idx="9034">
                  <c:v>0.49099999999999999</c:v>
                </c:pt>
                <c:pt idx="9035">
                  <c:v>0.50800000000000001</c:v>
                </c:pt>
                <c:pt idx="9036">
                  <c:v>0.50800000000000001</c:v>
                </c:pt>
                <c:pt idx="9037">
                  <c:v>0.50900000000000001</c:v>
                </c:pt>
                <c:pt idx="9038">
                  <c:v>0.50900000000000001</c:v>
                </c:pt>
                <c:pt idx="9039">
                  <c:v>0.50900000000000001</c:v>
                </c:pt>
                <c:pt idx="9040">
                  <c:v>0.50800000000000001</c:v>
                </c:pt>
                <c:pt idx="9041">
                  <c:v>0.51</c:v>
                </c:pt>
                <c:pt idx="9042">
                  <c:v>0.51200000000000001</c:v>
                </c:pt>
                <c:pt idx="9043">
                  <c:v>0.43</c:v>
                </c:pt>
                <c:pt idx="9044">
                  <c:v>0.42199999999999999</c:v>
                </c:pt>
                <c:pt idx="9045">
                  <c:v>0.41799999999999998</c:v>
                </c:pt>
                <c:pt idx="9046">
                  <c:v>0.39600000000000002</c:v>
                </c:pt>
                <c:pt idx="9047">
                  <c:v>0.42699999999999999</c:v>
                </c:pt>
                <c:pt idx="9048">
                  <c:v>0.45700000000000002</c:v>
                </c:pt>
                <c:pt idx="9049">
                  <c:v>0.48299999999999998</c:v>
                </c:pt>
                <c:pt idx="9050">
                  <c:v>0.497</c:v>
                </c:pt>
                <c:pt idx="9051">
                  <c:v>0.497</c:v>
                </c:pt>
                <c:pt idx="9052">
                  <c:v>0.51100000000000001</c:v>
                </c:pt>
                <c:pt idx="9053">
                  <c:v>0.5</c:v>
                </c:pt>
                <c:pt idx="9054">
                  <c:v>0.51500000000000001</c:v>
                </c:pt>
                <c:pt idx="9055">
                  <c:v>0.503</c:v>
                </c:pt>
                <c:pt idx="9056">
                  <c:v>0.51100000000000001</c:v>
                </c:pt>
                <c:pt idx="9057">
                  <c:v>0.51100000000000001</c:v>
                </c:pt>
                <c:pt idx="9058">
                  <c:v>0.51100000000000001</c:v>
                </c:pt>
                <c:pt idx="9059">
                  <c:v>0.51100000000000001</c:v>
                </c:pt>
                <c:pt idx="9060">
                  <c:v>0.51400000000000001</c:v>
                </c:pt>
                <c:pt idx="9061">
                  <c:v>0.52400000000000002</c:v>
                </c:pt>
                <c:pt idx="9062">
                  <c:v>0.52400000000000002</c:v>
                </c:pt>
                <c:pt idx="9063">
                  <c:v>0.52500000000000002</c:v>
                </c:pt>
                <c:pt idx="9064">
                  <c:v>0.52600000000000002</c:v>
                </c:pt>
                <c:pt idx="9065">
                  <c:v>0.52800000000000002</c:v>
                </c:pt>
                <c:pt idx="9066">
                  <c:v>0.53</c:v>
                </c:pt>
                <c:pt idx="9067">
                  <c:v>0.53100000000000003</c:v>
                </c:pt>
                <c:pt idx="9068">
                  <c:v>0.53100000000000003</c:v>
                </c:pt>
                <c:pt idx="9069">
                  <c:v>0.53</c:v>
                </c:pt>
                <c:pt idx="9070">
                  <c:v>0.53200000000000003</c:v>
                </c:pt>
                <c:pt idx="9071">
                  <c:v>0.52400000000000002</c:v>
                </c:pt>
                <c:pt idx="9072">
                  <c:v>0.52500000000000002</c:v>
                </c:pt>
                <c:pt idx="9073">
                  <c:v>0.52700000000000002</c:v>
                </c:pt>
                <c:pt idx="9074">
                  <c:v>0.52700000000000002</c:v>
                </c:pt>
                <c:pt idx="9075">
                  <c:v>0.53</c:v>
                </c:pt>
                <c:pt idx="9076">
                  <c:v>0.52800000000000002</c:v>
                </c:pt>
                <c:pt idx="9077">
                  <c:v>0.52900000000000003</c:v>
                </c:pt>
                <c:pt idx="9078">
                  <c:v>0.53</c:v>
                </c:pt>
                <c:pt idx="9079">
                  <c:v>0.42799999999999999</c:v>
                </c:pt>
                <c:pt idx="9080">
                  <c:v>0.34200000000000003</c:v>
                </c:pt>
                <c:pt idx="9081">
                  <c:v>0.314</c:v>
                </c:pt>
                <c:pt idx="9082">
                  <c:v>0.36</c:v>
                </c:pt>
                <c:pt idx="9083">
                  <c:v>0.32500000000000001</c:v>
                </c:pt>
                <c:pt idx="9084">
                  <c:v>0.317</c:v>
                </c:pt>
                <c:pt idx="9085">
                  <c:v>0.28100000000000003</c:v>
                </c:pt>
                <c:pt idx="9086">
                  <c:v>0.378</c:v>
                </c:pt>
                <c:pt idx="9087">
                  <c:v>0.33900000000000002</c:v>
                </c:pt>
                <c:pt idx="9088">
                  <c:v>0.32100000000000001</c:v>
                </c:pt>
                <c:pt idx="9089">
                  <c:v>0.33</c:v>
                </c:pt>
                <c:pt idx="9090">
                  <c:v>0.33700000000000002</c:v>
                </c:pt>
                <c:pt idx="9091">
                  <c:v>0.33500000000000002</c:v>
                </c:pt>
                <c:pt idx="9092">
                  <c:v>0.36199999999999999</c:v>
                </c:pt>
                <c:pt idx="9093">
                  <c:v>0.38900000000000001</c:v>
                </c:pt>
                <c:pt idx="9094">
                  <c:v>0.42199999999999999</c:v>
                </c:pt>
                <c:pt idx="9095">
                  <c:v>0.47799999999999998</c:v>
                </c:pt>
                <c:pt idx="9096">
                  <c:v>0.47299999999999998</c:v>
                </c:pt>
                <c:pt idx="9097">
                  <c:v>0.47199999999999998</c:v>
                </c:pt>
                <c:pt idx="9098">
                  <c:v>0.46200000000000002</c:v>
                </c:pt>
                <c:pt idx="9099">
                  <c:v>0.46800000000000003</c:v>
                </c:pt>
                <c:pt idx="9100">
                  <c:v>0.45900000000000002</c:v>
                </c:pt>
                <c:pt idx="9101">
                  <c:v>0.46899999999999997</c:v>
                </c:pt>
                <c:pt idx="9102">
                  <c:v>0.46500000000000002</c:v>
                </c:pt>
                <c:pt idx="9103">
                  <c:v>0.46500000000000002</c:v>
                </c:pt>
                <c:pt idx="9104">
                  <c:v>0.48899999999999999</c:v>
                </c:pt>
                <c:pt idx="9105">
                  <c:v>0.48</c:v>
                </c:pt>
                <c:pt idx="9106">
                  <c:v>0.48</c:v>
                </c:pt>
                <c:pt idx="9107">
                  <c:v>0.48</c:v>
                </c:pt>
                <c:pt idx="9108">
                  <c:v>0.47</c:v>
                </c:pt>
                <c:pt idx="9109">
                  <c:v>0.47599999999999998</c:v>
                </c:pt>
                <c:pt idx="9110">
                  <c:v>0.48599999999999999</c:v>
                </c:pt>
                <c:pt idx="9111">
                  <c:v>0.46600000000000003</c:v>
                </c:pt>
                <c:pt idx="9112">
                  <c:v>0.46600000000000003</c:v>
                </c:pt>
                <c:pt idx="9113">
                  <c:v>0.40300000000000002</c:v>
                </c:pt>
                <c:pt idx="9114">
                  <c:v>0.41299999999999998</c:v>
                </c:pt>
                <c:pt idx="9115">
                  <c:v>0.42799999999999999</c:v>
                </c:pt>
                <c:pt idx="9116">
                  <c:v>0.42399999999999999</c:v>
                </c:pt>
                <c:pt idx="9117">
                  <c:v>0.435</c:v>
                </c:pt>
                <c:pt idx="9118">
                  <c:v>0.42499999999999999</c:v>
                </c:pt>
                <c:pt idx="9119">
                  <c:v>0.39900000000000002</c:v>
                </c:pt>
                <c:pt idx="9120">
                  <c:v>0.39600000000000002</c:v>
                </c:pt>
                <c:pt idx="9121">
                  <c:v>0.42099999999999999</c:v>
                </c:pt>
                <c:pt idx="9122">
                  <c:v>0.40600000000000003</c:v>
                </c:pt>
                <c:pt idx="9123">
                  <c:v>0.375</c:v>
                </c:pt>
                <c:pt idx="9124">
                  <c:v>0.39500000000000002</c:v>
                </c:pt>
                <c:pt idx="9125">
                  <c:v>0.41499999999999998</c:v>
                </c:pt>
                <c:pt idx="9126">
                  <c:v>0.39700000000000002</c:v>
                </c:pt>
                <c:pt idx="9127">
                  <c:v>0.41</c:v>
                </c:pt>
                <c:pt idx="9128">
                  <c:v>0.42099999999999999</c:v>
                </c:pt>
                <c:pt idx="9129">
                  <c:v>0.441</c:v>
                </c:pt>
                <c:pt idx="9130">
                  <c:v>0.432</c:v>
                </c:pt>
                <c:pt idx="9131">
                  <c:v>0.45300000000000001</c:v>
                </c:pt>
                <c:pt idx="9132">
                  <c:v>0.44800000000000001</c:v>
                </c:pt>
                <c:pt idx="9133">
                  <c:v>0.44800000000000001</c:v>
                </c:pt>
                <c:pt idx="9134">
                  <c:v>0.434</c:v>
                </c:pt>
                <c:pt idx="9135">
                  <c:v>0.43</c:v>
                </c:pt>
                <c:pt idx="9136">
                  <c:v>0.45</c:v>
                </c:pt>
                <c:pt idx="9137">
                  <c:v>0.44</c:v>
                </c:pt>
                <c:pt idx="9138">
                  <c:v>0.434</c:v>
                </c:pt>
                <c:pt idx="9139">
                  <c:v>0.45500000000000002</c:v>
                </c:pt>
                <c:pt idx="9140">
                  <c:v>0.45100000000000001</c:v>
                </c:pt>
                <c:pt idx="9141">
                  <c:v>0.44600000000000001</c:v>
                </c:pt>
                <c:pt idx="9142">
                  <c:v>0.438</c:v>
                </c:pt>
                <c:pt idx="9143">
                  <c:v>0.44700000000000001</c:v>
                </c:pt>
                <c:pt idx="9144">
                  <c:v>0.44700000000000001</c:v>
                </c:pt>
                <c:pt idx="9145">
                  <c:v>0.42199999999999999</c:v>
                </c:pt>
                <c:pt idx="9146">
                  <c:v>0.41299999999999998</c:v>
                </c:pt>
                <c:pt idx="9147">
                  <c:v>0.40600000000000003</c:v>
                </c:pt>
                <c:pt idx="9148">
                  <c:v>0.39300000000000002</c:v>
                </c:pt>
                <c:pt idx="9149">
                  <c:v>0.39500000000000002</c:v>
                </c:pt>
                <c:pt idx="9150">
                  <c:v>0.39</c:v>
                </c:pt>
                <c:pt idx="9151">
                  <c:v>0.378</c:v>
                </c:pt>
                <c:pt idx="9152">
                  <c:v>0.39800000000000002</c:v>
                </c:pt>
                <c:pt idx="9153">
                  <c:v>0.41399999999999998</c:v>
                </c:pt>
                <c:pt idx="9154">
                  <c:v>0.40899999999999997</c:v>
                </c:pt>
                <c:pt idx="9155">
                  <c:v>0.42599999999999999</c:v>
                </c:pt>
                <c:pt idx="9156">
                  <c:v>0.432</c:v>
                </c:pt>
                <c:pt idx="9157">
                  <c:v>0.4</c:v>
                </c:pt>
                <c:pt idx="9158">
                  <c:v>0.38400000000000001</c:v>
                </c:pt>
                <c:pt idx="9159">
                  <c:v>0.40899999999999997</c:v>
                </c:pt>
                <c:pt idx="9160">
                  <c:v>0.439</c:v>
                </c:pt>
                <c:pt idx="9161">
                  <c:v>0.46800000000000003</c:v>
                </c:pt>
                <c:pt idx="9162">
                  <c:v>0.45400000000000001</c:v>
                </c:pt>
                <c:pt idx="9163">
                  <c:v>0.48</c:v>
                </c:pt>
                <c:pt idx="9164">
                  <c:v>0.47</c:v>
                </c:pt>
                <c:pt idx="9165">
                  <c:v>0.48</c:v>
                </c:pt>
                <c:pt idx="9166">
                  <c:v>0.48499999999999999</c:v>
                </c:pt>
                <c:pt idx="9167">
                  <c:v>0.46600000000000003</c:v>
                </c:pt>
                <c:pt idx="9168">
                  <c:v>0.46500000000000002</c:v>
                </c:pt>
                <c:pt idx="9169">
                  <c:v>0.48099999999999998</c:v>
                </c:pt>
                <c:pt idx="9170">
                  <c:v>0.46100000000000002</c:v>
                </c:pt>
                <c:pt idx="9171">
                  <c:v>0.46600000000000003</c:v>
                </c:pt>
                <c:pt idx="9172">
                  <c:v>0.45100000000000001</c:v>
                </c:pt>
                <c:pt idx="9173">
                  <c:v>0.443</c:v>
                </c:pt>
                <c:pt idx="9174">
                  <c:v>0.55100000000000005</c:v>
                </c:pt>
                <c:pt idx="9175">
                  <c:v>0.60499999999999998</c:v>
                </c:pt>
                <c:pt idx="9176">
                  <c:v>0.59599999999999997</c:v>
                </c:pt>
                <c:pt idx="9177">
                  <c:v>0.63</c:v>
                </c:pt>
                <c:pt idx="9178">
                  <c:v>0.65400000000000003</c:v>
                </c:pt>
                <c:pt idx="9179">
                  <c:v>0.64300000000000002</c:v>
                </c:pt>
                <c:pt idx="9180">
                  <c:v>0.625</c:v>
                </c:pt>
                <c:pt idx="9181">
                  <c:v>0.61</c:v>
                </c:pt>
                <c:pt idx="9182">
                  <c:v>0.57199999999999995</c:v>
                </c:pt>
                <c:pt idx="9183">
                  <c:v>0.59099999999999997</c:v>
                </c:pt>
                <c:pt idx="9184">
                  <c:v>0.621</c:v>
                </c:pt>
                <c:pt idx="9185">
                  <c:v>0.63200000000000001</c:v>
                </c:pt>
                <c:pt idx="9186">
                  <c:v>0.63100000000000001</c:v>
                </c:pt>
                <c:pt idx="9187">
                  <c:v>0.65700000000000003</c:v>
                </c:pt>
                <c:pt idx="9188">
                  <c:v>0.63200000000000001</c:v>
                </c:pt>
                <c:pt idx="9189">
                  <c:v>0.65700000000000003</c:v>
                </c:pt>
                <c:pt idx="9190">
                  <c:v>0.67300000000000004</c:v>
                </c:pt>
                <c:pt idx="9191">
                  <c:v>0.68200000000000005</c:v>
                </c:pt>
                <c:pt idx="9192">
                  <c:v>0.65400000000000003</c:v>
                </c:pt>
                <c:pt idx="9193">
                  <c:v>0.66300000000000003</c:v>
                </c:pt>
                <c:pt idx="9194">
                  <c:v>0.66900000000000004</c:v>
                </c:pt>
                <c:pt idx="9195">
                  <c:v>0.65</c:v>
                </c:pt>
                <c:pt idx="9196">
                  <c:v>0.66100000000000003</c:v>
                </c:pt>
                <c:pt idx="9197">
                  <c:v>0.65700000000000003</c:v>
                </c:pt>
                <c:pt idx="9198">
                  <c:v>0.63600000000000001</c:v>
                </c:pt>
                <c:pt idx="9199">
                  <c:v>0.65200000000000002</c:v>
                </c:pt>
                <c:pt idx="9200">
                  <c:v>0.66600000000000004</c:v>
                </c:pt>
                <c:pt idx="9201">
                  <c:v>0.66200000000000003</c:v>
                </c:pt>
                <c:pt idx="9202">
                  <c:v>0.66700000000000004</c:v>
                </c:pt>
                <c:pt idx="9203">
                  <c:v>0.65800000000000003</c:v>
                </c:pt>
                <c:pt idx="9204">
                  <c:v>0.71499999999999997</c:v>
                </c:pt>
                <c:pt idx="9205">
                  <c:v>0.71599999999999997</c:v>
                </c:pt>
                <c:pt idx="9206">
                  <c:v>0.71499999999999997</c:v>
                </c:pt>
                <c:pt idx="9207">
                  <c:v>0.71499999999999997</c:v>
                </c:pt>
                <c:pt idx="9208">
                  <c:v>0.71499999999999997</c:v>
                </c:pt>
                <c:pt idx="9209">
                  <c:v>0.72699999999999998</c:v>
                </c:pt>
                <c:pt idx="9210">
                  <c:v>0.73099999999999998</c:v>
                </c:pt>
                <c:pt idx="9211">
                  <c:v>0.75800000000000001</c:v>
                </c:pt>
                <c:pt idx="9212">
                  <c:v>0.754</c:v>
                </c:pt>
                <c:pt idx="9213">
                  <c:v>0.73799999999999999</c:v>
                </c:pt>
                <c:pt idx="9214">
                  <c:v>0.752</c:v>
                </c:pt>
                <c:pt idx="9215">
                  <c:v>0.747</c:v>
                </c:pt>
                <c:pt idx="9216">
                  <c:v>0.76500000000000001</c:v>
                </c:pt>
                <c:pt idx="9217">
                  <c:v>0.77400000000000002</c:v>
                </c:pt>
                <c:pt idx="9218">
                  <c:v>0.77900000000000003</c:v>
                </c:pt>
                <c:pt idx="9219">
                  <c:v>0.76400000000000001</c:v>
                </c:pt>
                <c:pt idx="9220">
                  <c:v>0.80800000000000005</c:v>
                </c:pt>
                <c:pt idx="9221">
                  <c:v>0.80300000000000005</c:v>
                </c:pt>
                <c:pt idx="9222">
                  <c:v>0.80200000000000005</c:v>
                </c:pt>
                <c:pt idx="9223">
                  <c:v>0.77600000000000002</c:v>
                </c:pt>
                <c:pt idx="9224">
                  <c:v>0.77600000000000002</c:v>
                </c:pt>
                <c:pt idx="9225">
                  <c:v>0.75600000000000001</c:v>
                </c:pt>
                <c:pt idx="9226">
                  <c:v>0.76500000000000001</c:v>
                </c:pt>
                <c:pt idx="9227">
                  <c:v>0.75700000000000001</c:v>
                </c:pt>
                <c:pt idx="9228">
                  <c:v>0.78700000000000003</c:v>
                </c:pt>
                <c:pt idx="9229">
                  <c:v>0.81100000000000005</c:v>
                </c:pt>
                <c:pt idx="9230">
                  <c:v>0.84499999999999997</c:v>
                </c:pt>
                <c:pt idx="9231">
                  <c:v>0.84099999999999997</c:v>
                </c:pt>
                <c:pt idx="9232">
                  <c:v>0.86499999999999999</c:v>
                </c:pt>
                <c:pt idx="9233">
                  <c:v>0.84599999999999997</c:v>
                </c:pt>
                <c:pt idx="9234">
                  <c:v>0.85599999999999998</c:v>
                </c:pt>
                <c:pt idx="9235">
                  <c:v>0.88400000000000001</c:v>
                </c:pt>
                <c:pt idx="9236">
                  <c:v>0.875</c:v>
                </c:pt>
                <c:pt idx="9237">
                  <c:v>0.89500000000000002</c:v>
                </c:pt>
                <c:pt idx="9238">
                  <c:v>0.95199999999999996</c:v>
                </c:pt>
                <c:pt idx="9239">
                  <c:v>0.95899999999999996</c:v>
                </c:pt>
                <c:pt idx="9240">
                  <c:v>0.92</c:v>
                </c:pt>
                <c:pt idx="9241">
                  <c:v>0.876</c:v>
                </c:pt>
                <c:pt idx="9242">
                  <c:v>0.88200000000000001</c:v>
                </c:pt>
                <c:pt idx="9243">
                  <c:v>0.85199999999999998</c:v>
                </c:pt>
                <c:pt idx="9244">
                  <c:v>0.84299999999999997</c:v>
                </c:pt>
                <c:pt idx="9245">
                  <c:v>0.85899999999999999</c:v>
                </c:pt>
                <c:pt idx="9246">
                  <c:v>0.879</c:v>
                </c:pt>
                <c:pt idx="9247">
                  <c:v>0.86</c:v>
                </c:pt>
                <c:pt idx="9248">
                  <c:v>0.80700000000000005</c:v>
                </c:pt>
                <c:pt idx="9249">
                  <c:v>0.79800000000000004</c:v>
                </c:pt>
                <c:pt idx="9250">
                  <c:v>0.76500000000000001</c:v>
                </c:pt>
                <c:pt idx="9251">
                  <c:v>0.75600000000000001</c:v>
                </c:pt>
                <c:pt idx="9252">
                  <c:v>0.71199999999999997</c:v>
                </c:pt>
                <c:pt idx="9253">
                  <c:v>0.74199999999999999</c:v>
                </c:pt>
                <c:pt idx="9254">
                  <c:v>0.78600000000000003</c:v>
                </c:pt>
                <c:pt idx="9255">
                  <c:v>0.78700000000000003</c:v>
                </c:pt>
                <c:pt idx="9256">
                  <c:v>0.76800000000000002</c:v>
                </c:pt>
                <c:pt idx="9257">
                  <c:v>0.69499999999999995</c:v>
                </c:pt>
                <c:pt idx="9258">
                  <c:v>0.69099999999999995</c:v>
                </c:pt>
                <c:pt idx="9259">
                  <c:v>0.72</c:v>
                </c:pt>
                <c:pt idx="9260">
                  <c:v>0.71199999999999997</c:v>
                </c:pt>
                <c:pt idx="9261">
                  <c:v>0.68700000000000006</c:v>
                </c:pt>
                <c:pt idx="9262">
                  <c:v>0.66700000000000004</c:v>
                </c:pt>
                <c:pt idx="9263">
                  <c:v>0.77100000000000002</c:v>
                </c:pt>
                <c:pt idx="9264">
                  <c:v>0.79100000000000004</c:v>
                </c:pt>
                <c:pt idx="9265">
                  <c:v>0.79800000000000004</c:v>
                </c:pt>
                <c:pt idx="9266">
                  <c:v>0.75800000000000001</c:v>
                </c:pt>
                <c:pt idx="9267">
                  <c:v>0.70899999999999996</c:v>
                </c:pt>
                <c:pt idx="9268">
                  <c:v>0.69299999999999995</c:v>
                </c:pt>
                <c:pt idx="9269">
                  <c:v>0.72799999999999998</c:v>
                </c:pt>
                <c:pt idx="9270">
                  <c:v>0.68899999999999995</c:v>
                </c:pt>
                <c:pt idx="9271">
                  <c:v>0.66300000000000003</c:v>
                </c:pt>
                <c:pt idx="9272">
                  <c:v>0.58099999999999996</c:v>
                </c:pt>
                <c:pt idx="9273">
                  <c:v>0.61</c:v>
                </c:pt>
                <c:pt idx="9274">
                  <c:v>0.65100000000000002</c:v>
                </c:pt>
                <c:pt idx="9275">
                  <c:v>0.63700000000000001</c:v>
                </c:pt>
                <c:pt idx="9276">
                  <c:v>0.65700000000000003</c:v>
                </c:pt>
                <c:pt idx="9277">
                  <c:v>0.624</c:v>
                </c:pt>
                <c:pt idx="9278">
                  <c:v>0.61599999999999999</c:v>
                </c:pt>
                <c:pt idx="9279">
                  <c:v>0.64700000000000002</c:v>
                </c:pt>
                <c:pt idx="9280">
                  <c:v>0.64900000000000002</c:v>
                </c:pt>
                <c:pt idx="9281">
                  <c:v>0.63400000000000001</c:v>
                </c:pt>
                <c:pt idx="9282">
                  <c:v>0.61399999999999999</c:v>
                </c:pt>
                <c:pt idx="9283">
                  <c:v>0.621</c:v>
                </c:pt>
                <c:pt idx="9284">
                  <c:v>0.60499999999999998</c:v>
                </c:pt>
                <c:pt idx="9285">
                  <c:v>0.59099999999999997</c:v>
                </c:pt>
                <c:pt idx="9286">
                  <c:v>0.56299999999999994</c:v>
                </c:pt>
                <c:pt idx="9287">
                  <c:v>0.59599999999999997</c:v>
                </c:pt>
                <c:pt idx="9288">
                  <c:v>0.61199999999999999</c:v>
                </c:pt>
                <c:pt idx="9289">
                  <c:v>0.65600000000000003</c:v>
                </c:pt>
                <c:pt idx="9290">
                  <c:v>0.67100000000000004</c:v>
                </c:pt>
                <c:pt idx="9291">
                  <c:v>0.65700000000000003</c:v>
                </c:pt>
                <c:pt idx="9292">
                  <c:v>0.64300000000000002</c:v>
                </c:pt>
                <c:pt idx="9293">
                  <c:v>0.72099999999999997</c:v>
                </c:pt>
                <c:pt idx="9294">
                  <c:v>0.75</c:v>
                </c:pt>
                <c:pt idx="9295">
                  <c:v>0.72099999999999997</c:v>
                </c:pt>
                <c:pt idx="9296">
                  <c:v>0.72699999999999998</c:v>
                </c:pt>
                <c:pt idx="9297">
                  <c:v>0.71399999999999997</c:v>
                </c:pt>
                <c:pt idx="9298">
                  <c:v>0.73699999999999999</c:v>
                </c:pt>
                <c:pt idx="9299">
                  <c:v>0.69899999999999995</c:v>
                </c:pt>
                <c:pt idx="9300">
                  <c:v>0.66700000000000004</c:v>
                </c:pt>
                <c:pt idx="9301">
                  <c:v>0.72499999999999998</c:v>
                </c:pt>
                <c:pt idx="9302">
                  <c:v>0.72499999999999998</c:v>
                </c:pt>
                <c:pt idx="9303">
                  <c:v>0.71399999999999997</c:v>
                </c:pt>
                <c:pt idx="9304">
                  <c:v>0.70599999999999996</c:v>
                </c:pt>
                <c:pt idx="9305">
                  <c:v>0.73099999999999998</c:v>
                </c:pt>
                <c:pt idx="9306">
                  <c:v>0.73599999999999999</c:v>
                </c:pt>
                <c:pt idx="9307">
                  <c:v>0.76400000000000001</c:v>
                </c:pt>
                <c:pt idx="9308">
                  <c:v>0.73599999999999999</c:v>
                </c:pt>
                <c:pt idx="9309">
                  <c:v>0.73699999999999999</c:v>
                </c:pt>
                <c:pt idx="9310">
                  <c:v>0.73799999999999999</c:v>
                </c:pt>
                <c:pt idx="9311">
                  <c:v>0.74199999999999999</c:v>
                </c:pt>
                <c:pt idx="9312">
                  <c:v>0.73199999999999998</c:v>
                </c:pt>
                <c:pt idx="9313">
                  <c:v>0.72699999999999998</c:v>
                </c:pt>
                <c:pt idx="9314">
                  <c:v>0.69899999999999995</c:v>
                </c:pt>
                <c:pt idx="9315">
                  <c:v>0.70399999999999996</c:v>
                </c:pt>
                <c:pt idx="9316">
                  <c:v>0.70899999999999996</c:v>
                </c:pt>
                <c:pt idx="9317">
                  <c:v>0.72399999999999998</c:v>
                </c:pt>
                <c:pt idx="9318">
                  <c:v>0.72799999999999998</c:v>
                </c:pt>
                <c:pt idx="9319">
                  <c:v>0.72499999999999998</c:v>
                </c:pt>
                <c:pt idx="9320">
                  <c:v>0.71399999999999997</c:v>
                </c:pt>
                <c:pt idx="9321">
                  <c:v>0.72499999999999998</c:v>
                </c:pt>
                <c:pt idx="9322">
                  <c:v>0.74099999999999999</c:v>
                </c:pt>
                <c:pt idx="9323">
                  <c:v>0.746</c:v>
                </c:pt>
                <c:pt idx="9324">
                  <c:v>0.77700000000000002</c:v>
                </c:pt>
                <c:pt idx="9325">
                  <c:v>0.78300000000000003</c:v>
                </c:pt>
                <c:pt idx="9326">
                  <c:v>0.77300000000000002</c:v>
                </c:pt>
                <c:pt idx="9327">
                  <c:v>0.79200000000000004</c:v>
                </c:pt>
                <c:pt idx="9328">
                  <c:v>0.80200000000000005</c:v>
                </c:pt>
                <c:pt idx="9329">
                  <c:v>0.77400000000000002</c:v>
                </c:pt>
                <c:pt idx="9330">
                  <c:v>0.74399999999999999</c:v>
                </c:pt>
                <c:pt idx="9331">
                  <c:v>0.76200000000000001</c:v>
                </c:pt>
                <c:pt idx="9332">
                  <c:v>0.76200000000000001</c:v>
                </c:pt>
                <c:pt idx="9333">
                  <c:v>0.752</c:v>
                </c:pt>
                <c:pt idx="9334">
                  <c:v>0.75700000000000001</c:v>
                </c:pt>
                <c:pt idx="9335">
                  <c:v>0.73799999999999999</c:v>
                </c:pt>
                <c:pt idx="9336">
                  <c:v>0.73</c:v>
                </c:pt>
                <c:pt idx="9337">
                  <c:v>0.75</c:v>
                </c:pt>
                <c:pt idx="9338">
                  <c:v>0.76500000000000001</c:v>
                </c:pt>
                <c:pt idx="9339">
                  <c:v>0.77</c:v>
                </c:pt>
                <c:pt idx="9340">
                  <c:v>0.77</c:v>
                </c:pt>
                <c:pt idx="9341">
                  <c:v>0.78</c:v>
                </c:pt>
                <c:pt idx="9342">
                  <c:v>0.77100000000000002</c:v>
                </c:pt>
                <c:pt idx="9343">
                  <c:v>0.79200000000000004</c:v>
                </c:pt>
                <c:pt idx="9344">
                  <c:v>0.78600000000000003</c:v>
                </c:pt>
                <c:pt idx="9345">
                  <c:v>0.80100000000000005</c:v>
                </c:pt>
                <c:pt idx="9346">
                  <c:v>0.85399999999999998</c:v>
                </c:pt>
                <c:pt idx="9347">
                  <c:v>0.86399999999999999</c:v>
                </c:pt>
                <c:pt idx="9348">
                  <c:v>0.86399999999999999</c:v>
                </c:pt>
                <c:pt idx="9349">
                  <c:v>0.87</c:v>
                </c:pt>
                <c:pt idx="9350">
                  <c:v>0.88900000000000001</c:v>
                </c:pt>
                <c:pt idx="9351">
                  <c:v>0.871</c:v>
                </c:pt>
                <c:pt idx="9352">
                  <c:v>0.83699999999999997</c:v>
                </c:pt>
                <c:pt idx="9353">
                  <c:v>0.88500000000000001</c:v>
                </c:pt>
                <c:pt idx="9354">
                  <c:v>0.88600000000000001</c:v>
                </c:pt>
                <c:pt idx="9355">
                  <c:v>0.89100000000000001</c:v>
                </c:pt>
                <c:pt idx="9356">
                  <c:v>0.89600000000000002</c:v>
                </c:pt>
                <c:pt idx="9357">
                  <c:v>0.92500000000000004</c:v>
                </c:pt>
                <c:pt idx="9358">
                  <c:v>0.879</c:v>
                </c:pt>
                <c:pt idx="9359">
                  <c:v>0.89800000000000002</c:v>
                </c:pt>
                <c:pt idx="9360">
                  <c:v>0.90800000000000003</c:v>
                </c:pt>
                <c:pt idx="9361">
                  <c:v>0.88100000000000001</c:v>
                </c:pt>
                <c:pt idx="9362">
                  <c:v>0.88700000000000001</c:v>
                </c:pt>
                <c:pt idx="9363">
                  <c:v>0.91600000000000004</c:v>
                </c:pt>
                <c:pt idx="9364">
                  <c:v>0.91700000000000004</c:v>
                </c:pt>
                <c:pt idx="9365">
                  <c:v>0.94599999999999995</c:v>
                </c:pt>
                <c:pt idx="9366">
                  <c:v>0.96899999999999997</c:v>
                </c:pt>
                <c:pt idx="9367">
                  <c:v>0.96199999999999997</c:v>
                </c:pt>
                <c:pt idx="9368">
                  <c:v>0.93400000000000005</c:v>
                </c:pt>
                <c:pt idx="9369">
                  <c:v>0.95699999999999996</c:v>
                </c:pt>
                <c:pt idx="9370">
                  <c:v>0.98699999999999999</c:v>
                </c:pt>
                <c:pt idx="9371">
                  <c:v>0.99199999999999999</c:v>
                </c:pt>
                <c:pt idx="9372">
                  <c:v>1.0069999999999999</c:v>
                </c:pt>
                <c:pt idx="9373">
                  <c:v>1.0109999999999999</c:v>
                </c:pt>
                <c:pt idx="9374">
                  <c:v>1.016</c:v>
                </c:pt>
                <c:pt idx="9375">
                  <c:v>1.0309999999999999</c:v>
                </c:pt>
                <c:pt idx="9376">
                  <c:v>1.0469999999999999</c:v>
                </c:pt>
                <c:pt idx="9377">
                  <c:v>1.0840000000000001</c:v>
                </c:pt>
                <c:pt idx="9378">
                  <c:v>1.0660000000000001</c:v>
                </c:pt>
                <c:pt idx="9379">
                  <c:v>1.08</c:v>
                </c:pt>
                <c:pt idx="9380">
                  <c:v>1.071</c:v>
                </c:pt>
                <c:pt idx="9381">
                  <c:v>1.0429999999999999</c:v>
                </c:pt>
                <c:pt idx="9382">
                  <c:v>1.014</c:v>
                </c:pt>
                <c:pt idx="9383">
                  <c:v>0.97199999999999998</c:v>
                </c:pt>
                <c:pt idx="9384">
                  <c:v>0.98599999999999999</c:v>
                </c:pt>
                <c:pt idx="9385">
                  <c:v>1.0449999999999999</c:v>
                </c:pt>
                <c:pt idx="9386">
                  <c:v>1.0349999999999999</c:v>
                </c:pt>
                <c:pt idx="9387">
                  <c:v>1</c:v>
                </c:pt>
                <c:pt idx="9388">
                  <c:v>0.98199999999999998</c:v>
                </c:pt>
                <c:pt idx="9389">
                  <c:v>0.95</c:v>
                </c:pt>
                <c:pt idx="9390">
                  <c:v>0.94699999999999995</c:v>
                </c:pt>
                <c:pt idx="9391">
                  <c:v>0.96299999999999997</c:v>
                </c:pt>
                <c:pt idx="9392">
                  <c:v>0.95499999999999996</c:v>
                </c:pt>
                <c:pt idx="9393">
                  <c:v>0.97299999999999998</c:v>
                </c:pt>
                <c:pt idx="9394">
                  <c:v>0.999</c:v>
                </c:pt>
                <c:pt idx="9395">
                  <c:v>1.01</c:v>
                </c:pt>
                <c:pt idx="9396">
                  <c:v>1.02</c:v>
                </c:pt>
                <c:pt idx="9397">
                  <c:v>1.044</c:v>
                </c:pt>
                <c:pt idx="9398">
                  <c:v>1.0920000000000001</c:v>
                </c:pt>
                <c:pt idx="9399">
                  <c:v>1.0620000000000001</c:v>
                </c:pt>
                <c:pt idx="9400">
                  <c:v>1.083</c:v>
                </c:pt>
                <c:pt idx="9401">
                  <c:v>1.1040000000000001</c:v>
                </c:pt>
                <c:pt idx="9402">
                  <c:v>1.1000000000000001</c:v>
                </c:pt>
                <c:pt idx="9403">
                  <c:v>1.0860000000000001</c:v>
                </c:pt>
                <c:pt idx="9404">
                  <c:v>1.0720000000000001</c:v>
                </c:pt>
                <c:pt idx="9405">
                  <c:v>1.0920000000000001</c:v>
                </c:pt>
                <c:pt idx="9406">
                  <c:v>1.079</c:v>
                </c:pt>
                <c:pt idx="9407">
                  <c:v>1.093</c:v>
                </c:pt>
                <c:pt idx="9408">
                  <c:v>1.089</c:v>
                </c:pt>
                <c:pt idx="9409">
                  <c:v>1.0549999999999999</c:v>
                </c:pt>
                <c:pt idx="9410">
                  <c:v>1.032</c:v>
                </c:pt>
                <c:pt idx="9411">
                  <c:v>1.042</c:v>
                </c:pt>
                <c:pt idx="9412">
                  <c:v>1.0469999999999999</c:v>
                </c:pt>
                <c:pt idx="9413">
                  <c:v>1.0529999999999999</c:v>
                </c:pt>
                <c:pt idx="9414">
                  <c:v>1.0629999999999999</c:v>
                </c:pt>
                <c:pt idx="9415">
                  <c:v>1.073</c:v>
                </c:pt>
                <c:pt idx="9416">
                  <c:v>1.0840000000000001</c:v>
                </c:pt>
                <c:pt idx="9417">
                  <c:v>1.0780000000000001</c:v>
                </c:pt>
                <c:pt idx="9418">
                  <c:v>1.0680000000000001</c:v>
                </c:pt>
                <c:pt idx="9419">
                  <c:v>1.0409999999999999</c:v>
                </c:pt>
                <c:pt idx="9420">
                  <c:v>1.012</c:v>
                </c:pt>
                <c:pt idx="9421">
                  <c:v>1.07</c:v>
                </c:pt>
                <c:pt idx="9422">
                  <c:v>1.046</c:v>
                </c:pt>
                <c:pt idx="9423">
                  <c:v>0.97399999999999998</c:v>
                </c:pt>
                <c:pt idx="9424">
                  <c:v>0.78100000000000003</c:v>
                </c:pt>
                <c:pt idx="9425">
                  <c:v>0.90800000000000003</c:v>
                </c:pt>
                <c:pt idx="9426">
                  <c:v>0.89900000000000002</c:v>
                </c:pt>
                <c:pt idx="9427">
                  <c:v>0.85499999999999998</c:v>
                </c:pt>
                <c:pt idx="9428">
                  <c:v>0.88100000000000001</c:v>
                </c:pt>
                <c:pt idx="9429">
                  <c:v>0.86899999999999999</c:v>
                </c:pt>
                <c:pt idx="9430">
                  <c:v>0.83299999999999996</c:v>
                </c:pt>
                <c:pt idx="9431">
                  <c:v>0.86099999999999999</c:v>
                </c:pt>
                <c:pt idx="9432">
                  <c:v>0.89800000000000002</c:v>
                </c:pt>
                <c:pt idx="9433">
                  <c:v>0.91400000000000003</c:v>
                </c:pt>
                <c:pt idx="9434">
                  <c:v>0.91600000000000004</c:v>
                </c:pt>
                <c:pt idx="9435">
                  <c:v>0.89600000000000002</c:v>
                </c:pt>
                <c:pt idx="9436">
                  <c:v>0.9</c:v>
                </c:pt>
                <c:pt idx="9437">
                  <c:v>0.91900000000000004</c:v>
                </c:pt>
                <c:pt idx="9438">
                  <c:v>0.91</c:v>
                </c:pt>
                <c:pt idx="9439">
                  <c:v>0.90600000000000003</c:v>
                </c:pt>
                <c:pt idx="9440">
                  <c:v>0.92100000000000004</c:v>
                </c:pt>
                <c:pt idx="9441">
                  <c:v>0.91700000000000004</c:v>
                </c:pt>
                <c:pt idx="9442">
                  <c:v>0.92200000000000004</c:v>
                </c:pt>
                <c:pt idx="9443">
                  <c:v>0.93600000000000005</c:v>
                </c:pt>
                <c:pt idx="9444">
                  <c:v>0.95199999999999996</c:v>
                </c:pt>
                <c:pt idx="9445">
                  <c:v>0.91700000000000004</c:v>
                </c:pt>
                <c:pt idx="9446">
                  <c:v>0.90400000000000003</c:v>
                </c:pt>
                <c:pt idx="9447">
                  <c:v>0.88</c:v>
                </c:pt>
                <c:pt idx="9448">
                  <c:v>0.92500000000000004</c:v>
                </c:pt>
                <c:pt idx="9449">
                  <c:v>0.92600000000000005</c:v>
                </c:pt>
                <c:pt idx="9450">
                  <c:v>0.88600000000000001</c:v>
                </c:pt>
                <c:pt idx="9451">
                  <c:v>0.89600000000000002</c:v>
                </c:pt>
                <c:pt idx="9452">
                  <c:v>0.878</c:v>
                </c:pt>
                <c:pt idx="9453">
                  <c:v>0.86299999999999999</c:v>
                </c:pt>
                <c:pt idx="9454">
                  <c:v>0.86</c:v>
                </c:pt>
                <c:pt idx="9455">
                  <c:v>0.88900000000000001</c:v>
                </c:pt>
                <c:pt idx="9456">
                  <c:v>0.89800000000000002</c:v>
                </c:pt>
                <c:pt idx="9457">
                  <c:v>0.84799999999999998</c:v>
                </c:pt>
                <c:pt idx="9458">
                  <c:v>0.85199999999999998</c:v>
                </c:pt>
                <c:pt idx="9459">
                  <c:v>0.872</c:v>
                </c:pt>
                <c:pt idx="9460">
                  <c:v>0.84899999999999998</c:v>
                </c:pt>
                <c:pt idx="9461">
                  <c:v>0.89400000000000002</c:v>
                </c:pt>
                <c:pt idx="9462">
                  <c:v>0.89400000000000002</c:v>
                </c:pt>
                <c:pt idx="9463">
                  <c:v>0.85899999999999999</c:v>
                </c:pt>
                <c:pt idx="9464">
                  <c:v>0.86699999999999999</c:v>
                </c:pt>
                <c:pt idx="9465">
                  <c:v>0.88600000000000001</c:v>
                </c:pt>
                <c:pt idx="9466">
                  <c:v>0.92600000000000005</c:v>
                </c:pt>
                <c:pt idx="9467">
                  <c:v>0.92600000000000005</c:v>
                </c:pt>
                <c:pt idx="9468">
                  <c:v>0.93600000000000005</c:v>
                </c:pt>
                <c:pt idx="9469">
                  <c:v>0.96</c:v>
                </c:pt>
                <c:pt idx="9470">
                  <c:v>0.95</c:v>
                </c:pt>
                <c:pt idx="9471">
                  <c:v>0.97599999999999998</c:v>
                </c:pt>
                <c:pt idx="9472">
                  <c:v>0.95699999999999996</c:v>
                </c:pt>
                <c:pt idx="9473">
                  <c:v>0.96699999999999997</c:v>
                </c:pt>
                <c:pt idx="9474">
                  <c:v>0.97199999999999998</c:v>
                </c:pt>
                <c:pt idx="9475">
                  <c:v>0.96299999999999997</c:v>
                </c:pt>
                <c:pt idx="9476">
                  <c:v>0.98299999999999998</c:v>
                </c:pt>
                <c:pt idx="9477">
                  <c:v>0.98299999999999998</c:v>
                </c:pt>
                <c:pt idx="9478">
                  <c:v>0.96399999999999997</c:v>
                </c:pt>
                <c:pt idx="9479">
                  <c:v>0.95499999999999996</c:v>
                </c:pt>
                <c:pt idx="9480">
                  <c:v>0.98099999999999998</c:v>
                </c:pt>
                <c:pt idx="9481">
                  <c:v>0.98099999999999998</c:v>
                </c:pt>
                <c:pt idx="9482">
                  <c:v>0.96099999999999997</c:v>
                </c:pt>
                <c:pt idx="9483">
                  <c:v>0.94699999999999995</c:v>
                </c:pt>
                <c:pt idx="9484">
                  <c:v>0.95199999999999996</c:v>
                </c:pt>
                <c:pt idx="9485">
                  <c:v>0.94399999999999995</c:v>
                </c:pt>
                <c:pt idx="9486">
                  <c:v>0.99299999999999999</c:v>
                </c:pt>
                <c:pt idx="9487">
                  <c:v>1.016</c:v>
                </c:pt>
                <c:pt idx="9488">
                  <c:v>1.0109999999999999</c:v>
                </c:pt>
                <c:pt idx="9489">
                  <c:v>1.0089999999999999</c:v>
                </c:pt>
                <c:pt idx="9490">
                  <c:v>1.0189999999999999</c:v>
                </c:pt>
                <c:pt idx="9491">
                  <c:v>1.0529999999999999</c:v>
                </c:pt>
                <c:pt idx="9492">
                  <c:v>1.069</c:v>
                </c:pt>
                <c:pt idx="9493">
                  <c:v>1.0820000000000001</c:v>
                </c:pt>
                <c:pt idx="9494">
                  <c:v>1.083</c:v>
                </c:pt>
                <c:pt idx="9495">
                  <c:v>1.0780000000000001</c:v>
                </c:pt>
                <c:pt idx="9496">
                  <c:v>1.077</c:v>
                </c:pt>
                <c:pt idx="9497">
                  <c:v>1.1060000000000001</c:v>
                </c:pt>
                <c:pt idx="9498">
                  <c:v>1.0920000000000001</c:v>
                </c:pt>
                <c:pt idx="9499">
                  <c:v>1.0840000000000001</c:v>
                </c:pt>
                <c:pt idx="9500">
                  <c:v>1.0740000000000001</c:v>
                </c:pt>
                <c:pt idx="9501">
                  <c:v>1.083</c:v>
                </c:pt>
                <c:pt idx="9502">
                  <c:v>1.0649999999999999</c:v>
                </c:pt>
                <c:pt idx="9503">
                  <c:v>1.0640000000000001</c:v>
                </c:pt>
                <c:pt idx="9504">
                  <c:v>1.091</c:v>
                </c:pt>
                <c:pt idx="9505">
                  <c:v>1.091</c:v>
                </c:pt>
                <c:pt idx="9506">
                  <c:v>1.0680000000000001</c:v>
                </c:pt>
                <c:pt idx="9507">
                  <c:v>1.0820000000000001</c:v>
                </c:pt>
                <c:pt idx="9508">
                  <c:v>1.0680000000000001</c:v>
                </c:pt>
                <c:pt idx="9509">
                  <c:v>1.054</c:v>
                </c:pt>
                <c:pt idx="9510">
                  <c:v>1.0780000000000001</c:v>
                </c:pt>
                <c:pt idx="9511">
                  <c:v>1.083</c:v>
                </c:pt>
                <c:pt idx="9512">
                  <c:v>1.0649999999999999</c:v>
                </c:pt>
                <c:pt idx="9513">
                  <c:v>1.0549999999999999</c:v>
                </c:pt>
                <c:pt idx="9514">
                  <c:v>1.0840000000000001</c:v>
                </c:pt>
                <c:pt idx="9515">
                  <c:v>1.0940000000000001</c:v>
                </c:pt>
                <c:pt idx="9516">
                  <c:v>1.079</c:v>
                </c:pt>
                <c:pt idx="9517">
                  <c:v>1.097</c:v>
                </c:pt>
                <c:pt idx="9518">
                  <c:v>1.07</c:v>
                </c:pt>
                <c:pt idx="9519">
                  <c:v>1.081</c:v>
                </c:pt>
                <c:pt idx="9520">
                  <c:v>1.0860000000000001</c:v>
                </c:pt>
                <c:pt idx="9521">
                  <c:v>1.0860000000000001</c:v>
                </c:pt>
                <c:pt idx="9522">
                  <c:v>1.103</c:v>
                </c:pt>
                <c:pt idx="9523">
                  <c:v>1.119</c:v>
                </c:pt>
                <c:pt idx="9524">
                  <c:v>1.111</c:v>
                </c:pt>
                <c:pt idx="9525">
                  <c:v>1.145</c:v>
                </c:pt>
                <c:pt idx="9526">
                  <c:v>1.1479999999999999</c:v>
                </c:pt>
                <c:pt idx="9527">
                  <c:v>1.1819999999999999</c:v>
                </c:pt>
                <c:pt idx="9528">
                  <c:v>1.1779999999999999</c:v>
                </c:pt>
                <c:pt idx="9529">
                  <c:v>1.202</c:v>
                </c:pt>
                <c:pt idx="9530">
                  <c:v>1.246</c:v>
                </c:pt>
                <c:pt idx="9531">
                  <c:v>1.2549999999999999</c:v>
                </c:pt>
                <c:pt idx="9532">
                  <c:v>1.2070000000000001</c:v>
                </c:pt>
                <c:pt idx="9533">
                  <c:v>1.2070000000000001</c:v>
                </c:pt>
                <c:pt idx="9534">
                  <c:v>1.1990000000000001</c:v>
                </c:pt>
                <c:pt idx="9535">
                  <c:v>1.194</c:v>
                </c:pt>
                <c:pt idx="9536">
                  <c:v>1.2050000000000001</c:v>
                </c:pt>
                <c:pt idx="9537">
                  <c:v>1.2150000000000001</c:v>
                </c:pt>
                <c:pt idx="9538">
                  <c:v>1.238</c:v>
                </c:pt>
                <c:pt idx="9539">
                  <c:v>1.2250000000000001</c:v>
                </c:pt>
                <c:pt idx="9540">
                  <c:v>1.2010000000000001</c:v>
                </c:pt>
                <c:pt idx="9541">
                  <c:v>1.2010000000000001</c:v>
                </c:pt>
                <c:pt idx="9542">
                  <c:v>1.2210000000000001</c:v>
                </c:pt>
                <c:pt idx="9543">
                  <c:v>1.25</c:v>
                </c:pt>
                <c:pt idx="9544">
                  <c:v>1.254</c:v>
                </c:pt>
                <c:pt idx="9545">
                  <c:v>1.282</c:v>
                </c:pt>
                <c:pt idx="9546">
                  <c:v>1.2889999999999999</c:v>
                </c:pt>
                <c:pt idx="9547">
                  <c:v>1.27</c:v>
                </c:pt>
                <c:pt idx="9548">
                  <c:v>1.3069999999999999</c:v>
                </c:pt>
                <c:pt idx="9549">
                  <c:v>1.3180000000000001</c:v>
                </c:pt>
                <c:pt idx="9550">
                  <c:v>1.3460000000000001</c:v>
                </c:pt>
                <c:pt idx="9551">
                  <c:v>1.357</c:v>
                </c:pt>
                <c:pt idx="9552">
                  <c:v>1.357</c:v>
                </c:pt>
                <c:pt idx="9553">
                  <c:v>1.39</c:v>
                </c:pt>
                <c:pt idx="9554">
                  <c:v>1.4319999999999999</c:v>
                </c:pt>
                <c:pt idx="9555">
                  <c:v>1.4319999999999999</c:v>
                </c:pt>
                <c:pt idx="9556">
                  <c:v>1.4410000000000001</c:v>
                </c:pt>
                <c:pt idx="9557">
                  <c:v>1.427</c:v>
                </c:pt>
                <c:pt idx="9558">
                  <c:v>1.387</c:v>
                </c:pt>
                <c:pt idx="9559">
                  <c:v>1.373</c:v>
                </c:pt>
                <c:pt idx="9560">
                  <c:v>1.3979999999999999</c:v>
                </c:pt>
                <c:pt idx="9561">
                  <c:v>1.3779999999999999</c:v>
                </c:pt>
                <c:pt idx="9562">
                  <c:v>1.4119999999999999</c:v>
                </c:pt>
                <c:pt idx="9563">
                  <c:v>1.4279999999999999</c:v>
                </c:pt>
                <c:pt idx="9564">
                  <c:v>1.448</c:v>
                </c:pt>
                <c:pt idx="9565">
                  <c:v>1.5169999999999999</c:v>
                </c:pt>
                <c:pt idx="9566">
                  <c:v>1.5229999999999999</c:v>
                </c:pt>
                <c:pt idx="9567">
                  <c:v>1.575</c:v>
                </c:pt>
                <c:pt idx="9568">
                  <c:v>1.5109999999999999</c:v>
                </c:pt>
                <c:pt idx="9569">
                  <c:v>1.5269999999999999</c:v>
                </c:pt>
                <c:pt idx="9570">
                  <c:v>1.5489999999999999</c:v>
                </c:pt>
                <c:pt idx="9571">
                  <c:v>1.522</c:v>
                </c:pt>
                <c:pt idx="9572">
                  <c:v>1.5129999999999999</c:v>
                </c:pt>
                <c:pt idx="9573">
                  <c:v>1.5069999999999999</c:v>
                </c:pt>
                <c:pt idx="9574">
                  <c:v>1.52</c:v>
                </c:pt>
                <c:pt idx="9575">
                  <c:v>1.5269999999999999</c:v>
                </c:pt>
                <c:pt idx="9576">
                  <c:v>1.5489999999999999</c:v>
                </c:pt>
                <c:pt idx="9577">
                  <c:v>1.5780000000000001</c:v>
                </c:pt>
                <c:pt idx="9578">
                  <c:v>1.583</c:v>
                </c:pt>
                <c:pt idx="9579">
                  <c:v>1.5880000000000001</c:v>
                </c:pt>
                <c:pt idx="9580">
                  <c:v>1.5509999999999999</c:v>
                </c:pt>
                <c:pt idx="9581">
                  <c:v>1.4970000000000001</c:v>
                </c:pt>
                <c:pt idx="9582">
                  <c:v>1.5109999999999999</c:v>
                </c:pt>
                <c:pt idx="9583">
                  <c:v>1.4810000000000001</c:v>
                </c:pt>
                <c:pt idx="9584">
                  <c:v>1.3660000000000001</c:v>
                </c:pt>
                <c:pt idx="9585">
                  <c:v>1.1759999999999999</c:v>
                </c:pt>
                <c:pt idx="9586">
                  <c:v>1.129</c:v>
                </c:pt>
                <c:pt idx="9587">
                  <c:v>1.268</c:v>
                </c:pt>
                <c:pt idx="9588">
                  <c:v>1.284</c:v>
                </c:pt>
                <c:pt idx="9589">
                  <c:v>1.379</c:v>
                </c:pt>
                <c:pt idx="9590">
                  <c:v>1.357</c:v>
                </c:pt>
                <c:pt idx="9591">
                  <c:v>1.35</c:v>
                </c:pt>
                <c:pt idx="9592">
                  <c:v>1.377</c:v>
                </c:pt>
                <c:pt idx="9593">
                  <c:v>1.3049999999999999</c:v>
                </c:pt>
                <c:pt idx="9594">
                  <c:v>1.32</c:v>
                </c:pt>
                <c:pt idx="9595">
                  <c:v>1.302</c:v>
                </c:pt>
                <c:pt idx="9596">
                  <c:v>1.302</c:v>
                </c:pt>
                <c:pt idx="9597">
                  <c:v>1.323</c:v>
                </c:pt>
                <c:pt idx="9598">
                  <c:v>1.34</c:v>
                </c:pt>
                <c:pt idx="9599">
                  <c:v>1.3280000000000001</c:v>
                </c:pt>
                <c:pt idx="9600">
                  <c:v>1.347</c:v>
                </c:pt>
                <c:pt idx="9601">
                  <c:v>1.329</c:v>
                </c:pt>
                <c:pt idx="9602">
                  <c:v>1.33</c:v>
                </c:pt>
                <c:pt idx="9603">
                  <c:v>1.2909999999999999</c:v>
                </c:pt>
                <c:pt idx="9604">
                  <c:v>1.2829999999999999</c:v>
                </c:pt>
                <c:pt idx="9605">
                  <c:v>1.3180000000000001</c:v>
                </c:pt>
                <c:pt idx="9606">
                  <c:v>1.343</c:v>
                </c:pt>
                <c:pt idx="9607">
                  <c:v>1.37</c:v>
                </c:pt>
                <c:pt idx="9608">
                  <c:v>1.405</c:v>
                </c:pt>
                <c:pt idx="9609">
                  <c:v>1.46</c:v>
                </c:pt>
                <c:pt idx="9610">
                  <c:v>1.466</c:v>
                </c:pt>
                <c:pt idx="9611">
                  <c:v>1.4890000000000001</c:v>
                </c:pt>
                <c:pt idx="9612">
                  <c:v>1.466</c:v>
                </c:pt>
                <c:pt idx="9613">
                  <c:v>1.494</c:v>
                </c:pt>
                <c:pt idx="9614">
                  <c:v>1.53</c:v>
                </c:pt>
                <c:pt idx="9615">
                  <c:v>1.53</c:v>
                </c:pt>
                <c:pt idx="9616">
                  <c:v>1.573</c:v>
                </c:pt>
                <c:pt idx="9617">
                  <c:v>1.5589999999999999</c:v>
                </c:pt>
                <c:pt idx="9618">
                  <c:v>1.522</c:v>
                </c:pt>
                <c:pt idx="9619">
                  <c:v>1.4790000000000001</c:v>
                </c:pt>
                <c:pt idx="9620">
                  <c:v>1.5309999999999999</c:v>
                </c:pt>
                <c:pt idx="9621">
                  <c:v>1.532</c:v>
                </c:pt>
                <c:pt idx="9622">
                  <c:v>1.518</c:v>
                </c:pt>
                <c:pt idx="9623">
                  <c:v>1.5229999999999999</c:v>
                </c:pt>
                <c:pt idx="9624">
                  <c:v>1.4990000000000001</c:v>
                </c:pt>
                <c:pt idx="9625">
                  <c:v>1.518</c:v>
                </c:pt>
                <c:pt idx="9626">
                  <c:v>1.4810000000000001</c:v>
                </c:pt>
                <c:pt idx="9627">
                  <c:v>1.4770000000000001</c:v>
                </c:pt>
                <c:pt idx="9628">
                  <c:v>1.4910000000000001</c:v>
                </c:pt>
                <c:pt idx="9629">
                  <c:v>1.498</c:v>
                </c:pt>
                <c:pt idx="9630">
                  <c:v>1.48</c:v>
                </c:pt>
                <c:pt idx="9631">
                  <c:v>1.48</c:v>
                </c:pt>
                <c:pt idx="9632">
                  <c:v>1.429</c:v>
                </c:pt>
                <c:pt idx="9633">
                  <c:v>1.4770000000000001</c:v>
                </c:pt>
                <c:pt idx="9634">
                  <c:v>1.498</c:v>
                </c:pt>
                <c:pt idx="9635">
                  <c:v>1.4790000000000001</c:v>
                </c:pt>
                <c:pt idx="9636">
                  <c:v>1.4390000000000001</c:v>
                </c:pt>
                <c:pt idx="9637">
                  <c:v>1.4239999999999999</c:v>
                </c:pt>
                <c:pt idx="9638">
                  <c:v>1.4370000000000001</c:v>
                </c:pt>
                <c:pt idx="9639">
                  <c:v>1.4450000000000001</c:v>
                </c:pt>
                <c:pt idx="9640">
                  <c:v>1.4259999999999999</c:v>
                </c:pt>
                <c:pt idx="9641">
                  <c:v>1.4450000000000001</c:v>
                </c:pt>
                <c:pt idx="9642">
                  <c:v>1.4590000000000001</c:v>
                </c:pt>
                <c:pt idx="9643">
                  <c:v>1.462</c:v>
                </c:pt>
                <c:pt idx="9644">
                  <c:v>1.419</c:v>
                </c:pt>
                <c:pt idx="9645">
                  <c:v>1.4339999999999999</c:v>
                </c:pt>
                <c:pt idx="9646">
                  <c:v>1.448</c:v>
                </c:pt>
                <c:pt idx="9647">
                  <c:v>1.444</c:v>
                </c:pt>
                <c:pt idx="9648">
                  <c:v>1.4630000000000001</c:v>
                </c:pt>
                <c:pt idx="9649">
                  <c:v>1.492</c:v>
                </c:pt>
                <c:pt idx="9650">
                  <c:v>1.5069999999999999</c:v>
                </c:pt>
                <c:pt idx="9651">
                  <c:v>1.498</c:v>
                </c:pt>
                <c:pt idx="9652">
                  <c:v>1.5069999999999999</c:v>
                </c:pt>
                <c:pt idx="9653">
                  <c:v>1.5740000000000001</c:v>
                </c:pt>
                <c:pt idx="9654">
                  <c:v>1.5880000000000001</c:v>
                </c:pt>
                <c:pt idx="9655">
                  <c:v>1.575</c:v>
                </c:pt>
                <c:pt idx="9656">
                  <c:v>1.5609999999999999</c:v>
                </c:pt>
                <c:pt idx="9657">
                  <c:v>1.528</c:v>
                </c:pt>
                <c:pt idx="9658">
                  <c:v>1.51</c:v>
                </c:pt>
                <c:pt idx="9659">
                  <c:v>1.5960000000000001</c:v>
                </c:pt>
                <c:pt idx="9660">
                  <c:v>1.605</c:v>
                </c:pt>
                <c:pt idx="9661">
                  <c:v>1.605</c:v>
                </c:pt>
                <c:pt idx="9662">
                  <c:v>1.571</c:v>
                </c:pt>
                <c:pt idx="9663">
                  <c:v>1.5640000000000001</c:v>
                </c:pt>
                <c:pt idx="9664">
                  <c:v>1.5649999999999999</c:v>
                </c:pt>
                <c:pt idx="9665">
                  <c:v>1.5589999999999999</c:v>
                </c:pt>
                <c:pt idx="9666">
                  <c:v>1.56</c:v>
                </c:pt>
                <c:pt idx="9667">
                  <c:v>1.52</c:v>
                </c:pt>
                <c:pt idx="9668">
                  <c:v>1.4870000000000001</c:v>
                </c:pt>
                <c:pt idx="9669">
                  <c:v>1.5089999999999999</c:v>
                </c:pt>
                <c:pt idx="9670">
                  <c:v>1.5</c:v>
                </c:pt>
                <c:pt idx="9671">
                  <c:v>1.502</c:v>
                </c:pt>
                <c:pt idx="9672">
                  <c:v>1.516</c:v>
                </c:pt>
                <c:pt idx="9673">
                  <c:v>1.53</c:v>
                </c:pt>
                <c:pt idx="9674">
                  <c:v>1.5629999999999999</c:v>
                </c:pt>
                <c:pt idx="9675">
                  <c:v>1.5740000000000001</c:v>
                </c:pt>
                <c:pt idx="9676">
                  <c:v>1.5840000000000001</c:v>
                </c:pt>
                <c:pt idx="9677">
                  <c:v>1.603</c:v>
                </c:pt>
                <c:pt idx="9678">
                  <c:v>1.617</c:v>
                </c:pt>
                <c:pt idx="9679">
                  <c:v>1.617</c:v>
                </c:pt>
                <c:pt idx="9680">
                  <c:v>1.6259999999999999</c:v>
                </c:pt>
                <c:pt idx="9681">
                  <c:v>1.6279999999999999</c:v>
                </c:pt>
                <c:pt idx="9682">
                  <c:v>1.631</c:v>
                </c:pt>
                <c:pt idx="9683">
                  <c:v>1.637</c:v>
                </c:pt>
                <c:pt idx="9684">
                  <c:v>1.6279999999999999</c:v>
                </c:pt>
                <c:pt idx="9685">
                  <c:v>1.613</c:v>
                </c:pt>
                <c:pt idx="9686">
                  <c:v>1.633</c:v>
                </c:pt>
                <c:pt idx="9687">
                  <c:v>1.615</c:v>
                </c:pt>
                <c:pt idx="9688">
                  <c:v>1.643</c:v>
                </c:pt>
                <c:pt idx="9689">
                  <c:v>1.617</c:v>
                </c:pt>
                <c:pt idx="9690">
                  <c:v>1.59</c:v>
                </c:pt>
                <c:pt idx="9691">
                  <c:v>1.5860000000000001</c:v>
                </c:pt>
                <c:pt idx="9692">
                  <c:v>1.58</c:v>
                </c:pt>
                <c:pt idx="9693">
                  <c:v>1.585</c:v>
                </c:pt>
                <c:pt idx="9694">
                  <c:v>1.5940000000000001</c:v>
                </c:pt>
                <c:pt idx="9695">
                  <c:v>1.613</c:v>
                </c:pt>
                <c:pt idx="9696">
                  <c:v>1.623</c:v>
                </c:pt>
                <c:pt idx="9697">
                  <c:v>1.611</c:v>
                </c:pt>
                <c:pt idx="9698">
                  <c:v>1.615</c:v>
                </c:pt>
                <c:pt idx="9699">
                  <c:v>1.655</c:v>
                </c:pt>
                <c:pt idx="9700">
                  <c:v>1.669</c:v>
                </c:pt>
                <c:pt idx="9701">
                  <c:v>1.655</c:v>
                </c:pt>
                <c:pt idx="9702">
                  <c:v>1.659</c:v>
                </c:pt>
                <c:pt idx="9703">
                  <c:v>1.669</c:v>
                </c:pt>
                <c:pt idx="9704">
                  <c:v>1.657</c:v>
                </c:pt>
                <c:pt idx="9705">
                  <c:v>1.6619999999999999</c:v>
                </c:pt>
                <c:pt idx="9706">
                  <c:v>1.663</c:v>
                </c:pt>
                <c:pt idx="9707">
                  <c:v>1.675</c:v>
                </c:pt>
                <c:pt idx="9708">
                  <c:v>1.667</c:v>
                </c:pt>
                <c:pt idx="9709">
                  <c:v>1.677</c:v>
                </c:pt>
                <c:pt idx="9710">
                  <c:v>1.6819999999999999</c:v>
                </c:pt>
                <c:pt idx="9711">
                  <c:v>1.7010000000000001</c:v>
                </c:pt>
                <c:pt idx="9712">
                  <c:v>1.6970000000000001</c:v>
                </c:pt>
                <c:pt idx="9713">
                  <c:v>1.6970000000000001</c:v>
                </c:pt>
                <c:pt idx="9714">
                  <c:v>1.67</c:v>
                </c:pt>
                <c:pt idx="9715">
                  <c:v>1.6619999999999999</c:v>
                </c:pt>
                <c:pt idx="9716">
                  <c:v>1.663</c:v>
                </c:pt>
                <c:pt idx="9717">
                  <c:v>1.6379999999999999</c:v>
                </c:pt>
                <c:pt idx="9718">
                  <c:v>1.6759999999999999</c:v>
                </c:pt>
                <c:pt idx="9719">
                  <c:v>1.667</c:v>
                </c:pt>
                <c:pt idx="9720">
                  <c:v>1.663</c:v>
                </c:pt>
                <c:pt idx="9721">
                  <c:v>1.667</c:v>
                </c:pt>
                <c:pt idx="9722">
                  <c:v>1.667</c:v>
                </c:pt>
                <c:pt idx="9723">
                  <c:v>1.6830000000000001</c:v>
                </c:pt>
                <c:pt idx="9724">
                  <c:v>1.6539999999999999</c:v>
                </c:pt>
                <c:pt idx="9725">
                  <c:v>1.6639999999999999</c:v>
                </c:pt>
                <c:pt idx="9726">
                  <c:v>1.66</c:v>
                </c:pt>
                <c:pt idx="9727">
                  <c:v>1.67</c:v>
                </c:pt>
                <c:pt idx="9728">
                  <c:v>1.6839999999999999</c:v>
                </c:pt>
                <c:pt idx="9729">
                  <c:v>1.6759999999999999</c:v>
                </c:pt>
                <c:pt idx="9730">
                  <c:v>1.694</c:v>
                </c:pt>
                <c:pt idx="9731">
                  <c:v>1.6879999999999999</c:v>
                </c:pt>
                <c:pt idx="9732">
                  <c:v>1.712</c:v>
                </c:pt>
                <c:pt idx="9733">
                  <c:v>1.704</c:v>
                </c:pt>
                <c:pt idx="9734">
                  <c:v>1.7</c:v>
                </c:pt>
                <c:pt idx="9735">
                  <c:v>1.7050000000000001</c:v>
                </c:pt>
                <c:pt idx="9736">
                  <c:v>1.714</c:v>
                </c:pt>
                <c:pt idx="9737">
                  <c:v>1.7450000000000001</c:v>
                </c:pt>
                <c:pt idx="9738">
                  <c:v>1.7589999999999999</c:v>
                </c:pt>
                <c:pt idx="9739">
                  <c:v>1.7789999999999999</c:v>
                </c:pt>
                <c:pt idx="9740">
                  <c:v>1.8240000000000001</c:v>
                </c:pt>
                <c:pt idx="9741">
                  <c:v>1.792</c:v>
                </c:pt>
                <c:pt idx="9742">
                  <c:v>1.8109999999999999</c:v>
                </c:pt>
                <c:pt idx="9743">
                  <c:v>1.825</c:v>
                </c:pt>
                <c:pt idx="9744">
                  <c:v>1.8069999999999999</c:v>
                </c:pt>
                <c:pt idx="9745">
                  <c:v>1.8120000000000001</c:v>
                </c:pt>
                <c:pt idx="9746">
                  <c:v>1.881</c:v>
                </c:pt>
                <c:pt idx="9747">
                  <c:v>1.8640000000000001</c:v>
                </c:pt>
                <c:pt idx="9748">
                  <c:v>1.897</c:v>
                </c:pt>
                <c:pt idx="9749">
                  <c:v>1.9390000000000001</c:v>
                </c:pt>
                <c:pt idx="9750">
                  <c:v>1.9510000000000001</c:v>
                </c:pt>
                <c:pt idx="9751">
                  <c:v>1.966</c:v>
                </c:pt>
                <c:pt idx="9752">
                  <c:v>1.962</c:v>
                </c:pt>
                <c:pt idx="9753">
                  <c:v>1.958</c:v>
                </c:pt>
                <c:pt idx="9754">
                  <c:v>1.9330000000000001</c:v>
                </c:pt>
                <c:pt idx="9755">
                  <c:v>1.956</c:v>
                </c:pt>
                <c:pt idx="9756">
                  <c:v>1.9610000000000001</c:v>
                </c:pt>
                <c:pt idx="9757">
                  <c:v>1.9570000000000001</c:v>
                </c:pt>
                <c:pt idx="9758">
                  <c:v>1.98</c:v>
                </c:pt>
                <c:pt idx="9759">
                  <c:v>1.972</c:v>
                </c:pt>
                <c:pt idx="9760">
                  <c:v>2.0209999999999999</c:v>
                </c:pt>
                <c:pt idx="9761">
                  <c:v>2.073</c:v>
                </c:pt>
                <c:pt idx="9762">
                  <c:v>2.0390000000000001</c:v>
                </c:pt>
                <c:pt idx="9763">
                  <c:v>2.044</c:v>
                </c:pt>
                <c:pt idx="9764">
                  <c:v>2.0419999999999998</c:v>
                </c:pt>
                <c:pt idx="9765">
                  <c:v>2.0390000000000001</c:v>
                </c:pt>
                <c:pt idx="9766">
                  <c:v>2.052</c:v>
                </c:pt>
                <c:pt idx="9767">
                  <c:v>2.0659999999999998</c:v>
                </c:pt>
                <c:pt idx="9768">
                  <c:v>2.1110000000000002</c:v>
                </c:pt>
                <c:pt idx="9769">
                  <c:v>2.1230000000000002</c:v>
                </c:pt>
                <c:pt idx="9770">
                  <c:v>2.1240000000000001</c:v>
                </c:pt>
                <c:pt idx="9771">
                  <c:v>2.0830000000000002</c:v>
                </c:pt>
                <c:pt idx="9772">
                  <c:v>2.0960000000000001</c:v>
                </c:pt>
                <c:pt idx="9773">
                  <c:v>2.1629999999999998</c:v>
                </c:pt>
                <c:pt idx="9774">
                  <c:v>2.1819999999999999</c:v>
                </c:pt>
                <c:pt idx="9775">
                  <c:v>2.1640000000000001</c:v>
                </c:pt>
                <c:pt idx="9776">
                  <c:v>2.1819999999999999</c:v>
                </c:pt>
                <c:pt idx="9777">
                  <c:v>2.266</c:v>
                </c:pt>
                <c:pt idx="9778">
                  <c:v>2.33</c:v>
                </c:pt>
                <c:pt idx="9779">
                  <c:v>2.2799999999999998</c:v>
                </c:pt>
                <c:pt idx="9780">
                  <c:v>2.2389999999999999</c:v>
                </c:pt>
                <c:pt idx="9781">
                  <c:v>2.2530000000000001</c:v>
                </c:pt>
                <c:pt idx="9782">
                  <c:v>2.2360000000000002</c:v>
                </c:pt>
                <c:pt idx="9783">
                  <c:v>2.2810000000000001</c:v>
                </c:pt>
                <c:pt idx="9784">
                  <c:v>2.2370000000000001</c:v>
                </c:pt>
                <c:pt idx="9785">
                  <c:v>2.2519999999999998</c:v>
                </c:pt>
                <c:pt idx="9786">
                  <c:v>2.2469999999999999</c:v>
                </c:pt>
                <c:pt idx="9787">
                  <c:v>2.2349999999999999</c:v>
                </c:pt>
                <c:pt idx="9788">
                  <c:v>2.258</c:v>
                </c:pt>
                <c:pt idx="9789">
                  <c:v>2.2490000000000001</c:v>
                </c:pt>
                <c:pt idx="9790">
                  <c:v>2.2309999999999999</c:v>
                </c:pt>
                <c:pt idx="9791">
                  <c:v>2.2360000000000002</c:v>
                </c:pt>
                <c:pt idx="9792">
                  <c:v>2.2890000000000001</c:v>
                </c:pt>
                <c:pt idx="9793">
                  <c:v>2.2410000000000001</c:v>
                </c:pt>
                <c:pt idx="9794">
                  <c:v>2.238</c:v>
                </c:pt>
                <c:pt idx="9795">
                  <c:v>2.218</c:v>
                </c:pt>
                <c:pt idx="9796">
                  <c:v>2.2200000000000002</c:v>
                </c:pt>
                <c:pt idx="9797">
                  <c:v>2.1429999999999998</c:v>
                </c:pt>
                <c:pt idx="9798">
                  <c:v>2.1520000000000001</c:v>
                </c:pt>
                <c:pt idx="9799">
                  <c:v>2.157</c:v>
                </c:pt>
                <c:pt idx="9800">
                  <c:v>2.125</c:v>
                </c:pt>
                <c:pt idx="9801">
                  <c:v>2.1190000000000002</c:v>
                </c:pt>
                <c:pt idx="9802">
                  <c:v>2.1539999999999999</c:v>
                </c:pt>
                <c:pt idx="9803">
                  <c:v>2.1680000000000001</c:v>
                </c:pt>
                <c:pt idx="9804">
                  <c:v>2.1320000000000001</c:v>
                </c:pt>
                <c:pt idx="9805">
                  <c:v>2.0870000000000002</c:v>
                </c:pt>
                <c:pt idx="9806">
                  <c:v>2.1480000000000001</c:v>
                </c:pt>
                <c:pt idx="9807">
                  <c:v>2.1339999999999999</c:v>
                </c:pt>
                <c:pt idx="9808">
                  <c:v>2.1749999999999998</c:v>
                </c:pt>
                <c:pt idx="9809">
                  <c:v>2.1800000000000002</c:v>
                </c:pt>
                <c:pt idx="9810">
                  <c:v>2.2050000000000001</c:v>
                </c:pt>
                <c:pt idx="9811">
                  <c:v>2.1989999999999998</c:v>
                </c:pt>
                <c:pt idx="9812">
                  <c:v>2.1779999999999999</c:v>
                </c:pt>
                <c:pt idx="9813">
                  <c:v>2.2010000000000001</c:v>
                </c:pt>
                <c:pt idx="9814">
                  <c:v>2.2549999999999999</c:v>
                </c:pt>
                <c:pt idx="9815">
                  <c:v>2.2879999999999998</c:v>
                </c:pt>
                <c:pt idx="9816">
                  <c:v>2.2789999999999999</c:v>
                </c:pt>
                <c:pt idx="9817">
                  <c:v>2.2309999999999999</c:v>
                </c:pt>
                <c:pt idx="9818">
                  <c:v>2.2730000000000001</c:v>
                </c:pt>
                <c:pt idx="9819">
                  <c:v>2.3220000000000001</c:v>
                </c:pt>
                <c:pt idx="9820">
                  <c:v>2.282</c:v>
                </c:pt>
                <c:pt idx="9821">
                  <c:v>2.2669999999999999</c:v>
                </c:pt>
                <c:pt idx="9822">
                  <c:v>2.286</c:v>
                </c:pt>
                <c:pt idx="9823">
                  <c:v>2.38</c:v>
                </c:pt>
                <c:pt idx="9824">
                  <c:v>2.3679999999999999</c:v>
                </c:pt>
                <c:pt idx="9825">
                  <c:v>2.3660000000000001</c:v>
                </c:pt>
                <c:pt idx="9826">
                  <c:v>2.3149999999999999</c:v>
                </c:pt>
                <c:pt idx="9827">
                  <c:v>2.395</c:v>
                </c:pt>
                <c:pt idx="9828">
                  <c:v>2.3860000000000001</c:v>
                </c:pt>
                <c:pt idx="9829">
                  <c:v>2.4289999999999998</c:v>
                </c:pt>
                <c:pt idx="9830">
                  <c:v>2.411</c:v>
                </c:pt>
                <c:pt idx="9831">
                  <c:v>2.3740000000000001</c:v>
                </c:pt>
                <c:pt idx="9832">
                  <c:v>2.3969999999999998</c:v>
                </c:pt>
                <c:pt idx="9833">
                  <c:v>2.4390000000000001</c:v>
                </c:pt>
                <c:pt idx="9834">
                  <c:v>2.4670000000000001</c:v>
                </c:pt>
                <c:pt idx="9835">
                  <c:v>2.423</c:v>
                </c:pt>
                <c:pt idx="9836">
                  <c:v>2.4140000000000001</c:v>
                </c:pt>
                <c:pt idx="9837">
                  <c:v>2.4089999999999998</c:v>
                </c:pt>
                <c:pt idx="9838">
                  <c:v>2.4279999999999999</c:v>
                </c:pt>
                <c:pt idx="9839">
                  <c:v>2.4049999999999998</c:v>
                </c:pt>
                <c:pt idx="9840">
                  <c:v>2.3919999999999999</c:v>
                </c:pt>
                <c:pt idx="9841">
                  <c:v>2.4060000000000001</c:v>
                </c:pt>
                <c:pt idx="9842">
                  <c:v>2.4289999999999998</c:v>
                </c:pt>
                <c:pt idx="9843">
                  <c:v>2.4430000000000001</c:v>
                </c:pt>
                <c:pt idx="9844">
                  <c:v>2.4769999999999999</c:v>
                </c:pt>
                <c:pt idx="9845">
                  <c:v>2.468</c:v>
                </c:pt>
                <c:pt idx="9846">
                  <c:v>2.52</c:v>
                </c:pt>
                <c:pt idx="9847">
                  <c:v>2.5070000000000001</c:v>
                </c:pt>
                <c:pt idx="9848">
                  <c:v>2.4849999999999999</c:v>
                </c:pt>
                <c:pt idx="9849">
                  <c:v>2.4849999999999999</c:v>
                </c:pt>
                <c:pt idx="9850">
                  <c:v>2.5270000000000001</c:v>
                </c:pt>
                <c:pt idx="9851">
                  <c:v>2.5459999999999998</c:v>
                </c:pt>
                <c:pt idx="9852">
                  <c:v>2.5870000000000002</c:v>
                </c:pt>
                <c:pt idx="9853">
                  <c:v>2.6280000000000001</c:v>
                </c:pt>
                <c:pt idx="9854">
                  <c:v>2.6909999999999998</c:v>
                </c:pt>
                <c:pt idx="9855">
                  <c:v>2.7290000000000001</c:v>
                </c:pt>
                <c:pt idx="9856">
                  <c:v>2.7829999999999999</c:v>
                </c:pt>
                <c:pt idx="9857">
                  <c:v>2.77</c:v>
                </c:pt>
                <c:pt idx="9858">
                  <c:v>2.7480000000000002</c:v>
                </c:pt>
                <c:pt idx="9859">
                  <c:v>2.7490000000000001</c:v>
                </c:pt>
                <c:pt idx="9860">
                  <c:v>2.6859999999999999</c:v>
                </c:pt>
                <c:pt idx="9861">
                  <c:v>2.7130000000000001</c:v>
                </c:pt>
                <c:pt idx="9862">
                  <c:v>2.6869999999999998</c:v>
                </c:pt>
                <c:pt idx="9863">
                  <c:v>2.6920000000000002</c:v>
                </c:pt>
                <c:pt idx="9864">
                  <c:v>2.657</c:v>
                </c:pt>
                <c:pt idx="9865">
                  <c:v>2.6819999999999999</c:v>
                </c:pt>
                <c:pt idx="9866">
                  <c:v>2.577</c:v>
                </c:pt>
                <c:pt idx="9867">
                  <c:v>2.645</c:v>
                </c:pt>
                <c:pt idx="9868">
                  <c:v>2.6709999999999998</c:v>
                </c:pt>
                <c:pt idx="9869">
                  <c:v>2.669</c:v>
                </c:pt>
                <c:pt idx="9870">
                  <c:v>2.7149999999999999</c:v>
                </c:pt>
                <c:pt idx="9871">
                  <c:v>2.669</c:v>
                </c:pt>
                <c:pt idx="9872">
                  <c:v>2.681</c:v>
                </c:pt>
                <c:pt idx="9873">
                  <c:v>2.6819999999999999</c:v>
                </c:pt>
                <c:pt idx="9874">
                  <c:v>2.6429999999999998</c:v>
                </c:pt>
                <c:pt idx="9875">
                  <c:v>2.589</c:v>
                </c:pt>
                <c:pt idx="9876">
                  <c:v>2.6549999999999998</c:v>
                </c:pt>
                <c:pt idx="9877">
                  <c:v>2.613</c:v>
                </c:pt>
                <c:pt idx="9878">
                  <c:v>2.6280000000000001</c:v>
                </c:pt>
                <c:pt idx="9879">
                  <c:v>2.6560000000000001</c:v>
                </c:pt>
                <c:pt idx="9880">
                  <c:v>2.677</c:v>
                </c:pt>
                <c:pt idx="9881">
                  <c:v>2.6829999999999998</c:v>
                </c:pt>
                <c:pt idx="9882">
                  <c:v>2.6739999999999999</c:v>
                </c:pt>
                <c:pt idx="9883">
                  <c:v>2.637</c:v>
                </c:pt>
                <c:pt idx="9884">
                  <c:v>2.6110000000000002</c:v>
                </c:pt>
                <c:pt idx="9885">
                  <c:v>2.6440000000000001</c:v>
                </c:pt>
                <c:pt idx="9886">
                  <c:v>2.69</c:v>
                </c:pt>
              </c:numCache>
            </c:numRef>
          </c:val>
          <c:smooth val="0"/>
          <c:extLst>
            <c:ext xmlns:c16="http://schemas.microsoft.com/office/drawing/2014/chart" uri="{C3380CC4-5D6E-409C-BE32-E72D297353CC}">
              <c16:uniqueId val="{00000000-1379-4EBA-ADAB-6E37E5DAE3C6}"/>
            </c:ext>
          </c:extLst>
        </c:ser>
        <c:dLbls>
          <c:showLegendKey val="0"/>
          <c:showVal val="0"/>
          <c:showCatName val="0"/>
          <c:showSerName val="0"/>
          <c:showPercent val="0"/>
          <c:showBubbleSize val="0"/>
        </c:dLbls>
        <c:smooth val="0"/>
        <c:axId val="1276245904"/>
        <c:axId val="1600169872"/>
      </c:lineChart>
      <c:dateAx>
        <c:axId val="1276245904"/>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600169872"/>
        <c:crosses val="autoZero"/>
        <c:auto val="1"/>
        <c:lblOffset val="100"/>
        <c:baseTimeUnit val="days"/>
      </c:dateAx>
      <c:valAx>
        <c:axId val="16001698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ja-JP"/>
          </a:p>
        </c:txPr>
        <c:crossAx val="12762459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3175" cap="flat" cmpd="sng" algn="ctr">
      <a:noFill/>
      <a:round/>
    </a:ln>
    <a:effectLst/>
  </c:spPr>
  <c:txPr>
    <a:bodyPr/>
    <a:lstStyle/>
    <a:p>
      <a:pPr>
        <a:defRPr/>
      </a:pPr>
      <a:endParaRPr lang="ja-JP"/>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'data_8010-2026-07-08'!$B$7</c:f>
              <c:strCache>
                <c:ptCount val="1"/>
                <c:pt idx="0">
                  <c:v>イギリス</c:v>
                </c:pt>
              </c:strCache>
            </c:strRef>
          </c:tx>
          <c:spPr>
            <a:ln w="19050" cap="rnd">
              <a:solidFill>
                <a:srgbClr val="FF0000"/>
              </a:solidFill>
              <a:round/>
            </a:ln>
            <a:effectLst/>
          </c:spPr>
          <c:marker>
            <c:symbol val="none"/>
          </c:marker>
          <c:cat>
            <c:strRef>
              <c:f>'data_8010-2026-07-08'!$C$6:$AL$6</c:f>
              <c:strCache>
                <c:ptCount val="36"/>
                <c:pt idx="0">
                  <c:v>1990年</c:v>
                </c:pt>
                <c:pt idx="1">
                  <c:v>1991年</c:v>
                </c:pt>
                <c:pt idx="2">
                  <c:v>1992年</c:v>
                </c:pt>
                <c:pt idx="3">
                  <c:v>1993年</c:v>
                </c:pt>
                <c:pt idx="4">
                  <c:v>1994年</c:v>
                </c:pt>
                <c:pt idx="5">
                  <c:v>1995年</c:v>
                </c:pt>
                <c:pt idx="6">
                  <c:v>1996年</c:v>
                </c:pt>
                <c:pt idx="7">
                  <c:v>1997年</c:v>
                </c:pt>
                <c:pt idx="8">
                  <c:v>1998年</c:v>
                </c:pt>
                <c:pt idx="9">
                  <c:v>1999年</c:v>
                </c:pt>
                <c:pt idx="10">
                  <c:v>2000年</c:v>
                </c:pt>
                <c:pt idx="11">
                  <c:v>2001年</c:v>
                </c:pt>
                <c:pt idx="12">
                  <c:v>2002年</c:v>
                </c:pt>
                <c:pt idx="13">
                  <c:v>2003年</c:v>
                </c:pt>
                <c:pt idx="14">
                  <c:v>2004年</c:v>
                </c:pt>
                <c:pt idx="15">
                  <c:v>2005年</c:v>
                </c:pt>
                <c:pt idx="16">
                  <c:v>2006年</c:v>
                </c:pt>
                <c:pt idx="17">
                  <c:v>2007年</c:v>
                </c:pt>
                <c:pt idx="18">
                  <c:v>2008年</c:v>
                </c:pt>
                <c:pt idx="19">
                  <c:v>2009年</c:v>
                </c:pt>
                <c:pt idx="20">
                  <c:v>2010年</c:v>
                </c:pt>
                <c:pt idx="21">
                  <c:v>2011年</c:v>
                </c:pt>
                <c:pt idx="22">
                  <c:v>2012年</c:v>
                </c:pt>
                <c:pt idx="23">
                  <c:v>2013年</c:v>
                </c:pt>
                <c:pt idx="24">
                  <c:v>2014年</c:v>
                </c:pt>
                <c:pt idx="25">
                  <c:v>2015年</c:v>
                </c:pt>
                <c:pt idx="26">
                  <c:v>2016年</c:v>
                </c:pt>
                <c:pt idx="27">
                  <c:v>2017年</c:v>
                </c:pt>
                <c:pt idx="28">
                  <c:v>2018年</c:v>
                </c:pt>
                <c:pt idx="29">
                  <c:v>2019年</c:v>
                </c:pt>
                <c:pt idx="30">
                  <c:v>2020年</c:v>
                </c:pt>
                <c:pt idx="31">
                  <c:v>2021年</c:v>
                </c:pt>
                <c:pt idx="32">
                  <c:v>2022年</c:v>
                </c:pt>
                <c:pt idx="33">
                  <c:v>2023年</c:v>
                </c:pt>
                <c:pt idx="34">
                  <c:v>2024年</c:v>
                </c:pt>
                <c:pt idx="35">
                  <c:v>2025年</c:v>
                </c:pt>
              </c:strCache>
            </c:strRef>
          </c:cat>
          <c:val>
            <c:numRef>
              <c:f>'data_8010-2026-07-08'!$C$7:$AL$7</c:f>
              <c:numCache>
                <c:formatCode>General</c:formatCode>
                <c:ptCount val="36"/>
                <c:pt idx="0">
                  <c:v>11.8025</c:v>
                </c:pt>
                <c:pt idx="1">
                  <c:v>10.105</c:v>
                </c:pt>
                <c:pt idx="2">
                  <c:v>9.0633339999999993</c:v>
                </c:pt>
                <c:pt idx="3">
                  <c:v>7.479609</c:v>
                </c:pt>
                <c:pt idx="4">
                  <c:v>8.1220999999999997</c:v>
                </c:pt>
                <c:pt idx="5">
                  <c:v>8.2002830000000007</c:v>
                </c:pt>
                <c:pt idx="6">
                  <c:v>7.8101839999999996</c:v>
                </c:pt>
                <c:pt idx="7">
                  <c:v>7.0525919999999998</c:v>
                </c:pt>
                <c:pt idx="8">
                  <c:v>5.5509579999999996</c:v>
                </c:pt>
                <c:pt idx="9">
                  <c:v>5.0935249999999996</c:v>
                </c:pt>
                <c:pt idx="10">
                  <c:v>5.3289749999999998</c:v>
                </c:pt>
                <c:pt idx="11">
                  <c:v>4.9295</c:v>
                </c:pt>
                <c:pt idx="12">
                  <c:v>4.8942420000000002</c:v>
                </c:pt>
                <c:pt idx="13">
                  <c:v>4.5265919999999999</c:v>
                </c:pt>
                <c:pt idx="14">
                  <c:v>4.8822669999999997</c:v>
                </c:pt>
                <c:pt idx="15">
                  <c:v>4.4138919999999997</c:v>
                </c:pt>
                <c:pt idx="16">
                  <c:v>4.5016749999999996</c:v>
                </c:pt>
                <c:pt idx="17">
                  <c:v>5.0112750000000004</c:v>
                </c:pt>
                <c:pt idx="18">
                  <c:v>4.5907249999999999</c:v>
                </c:pt>
                <c:pt idx="19">
                  <c:v>3.6475170000000001</c:v>
                </c:pt>
                <c:pt idx="20">
                  <c:v>3.624425</c:v>
                </c:pt>
                <c:pt idx="21">
                  <c:v>3.1359919999999999</c:v>
                </c:pt>
                <c:pt idx="22">
                  <c:v>1.918042</c:v>
                </c:pt>
                <c:pt idx="23">
                  <c:v>2.389783</c:v>
                </c:pt>
                <c:pt idx="24">
                  <c:v>2.569083</c:v>
                </c:pt>
                <c:pt idx="25">
                  <c:v>1.901033</c:v>
                </c:pt>
                <c:pt idx="26">
                  <c:v>1.3052079999999999</c:v>
                </c:pt>
                <c:pt idx="27">
                  <c:v>1.235808</c:v>
                </c:pt>
                <c:pt idx="28">
                  <c:v>1.460658</c:v>
                </c:pt>
                <c:pt idx="29">
                  <c:v>0.93582500000000002</c:v>
                </c:pt>
                <c:pt idx="30">
                  <c:v>0.37444169999999999</c:v>
                </c:pt>
                <c:pt idx="31">
                  <c:v>0.78760830000000004</c:v>
                </c:pt>
                <c:pt idx="32">
                  <c:v>2.447292</c:v>
                </c:pt>
                <c:pt idx="33">
                  <c:v>4.0583</c:v>
                </c:pt>
                <c:pt idx="34">
                  <c:v>4.1442420000000002</c:v>
                </c:pt>
                <c:pt idx="35">
                  <c:v>4.5821829999999997</c:v>
                </c:pt>
              </c:numCache>
            </c:numRef>
          </c:val>
          <c:smooth val="0"/>
          <c:extLst>
            <c:ext xmlns:c16="http://schemas.microsoft.com/office/drawing/2014/chart" uri="{C3380CC4-5D6E-409C-BE32-E72D297353CC}">
              <c16:uniqueId val="{00000000-4AA1-4C61-9E9A-A57323AABA97}"/>
            </c:ext>
          </c:extLst>
        </c:ser>
        <c:ser>
          <c:idx val="1"/>
          <c:order val="1"/>
          <c:tx>
            <c:strRef>
              <c:f>'data_8010-2026-07-08'!$B$8</c:f>
              <c:strCache>
                <c:ptCount val="1"/>
                <c:pt idx="0">
                  <c:v>イタリア</c:v>
                </c:pt>
              </c:strCache>
            </c:strRef>
          </c:tx>
          <c:spPr>
            <a:ln w="19050" cap="rnd">
              <a:solidFill>
                <a:srgbClr val="C00000"/>
              </a:solidFill>
              <a:round/>
            </a:ln>
            <a:effectLst/>
          </c:spPr>
          <c:marker>
            <c:symbol val="none"/>
          </c:marker>
          <c:cat>
            <c:strRef>
              <c:f>'data_8010-2026-07-08'!$C$6:$AL$6</c:f>
              <c:strCache>
                <c:ptCount val="36"/>
                <c:pt idx="0">
                  <c:v>1990年</c:v>
                </c:pt>
                <c:pt idx="1">
                  <c:v>1991年</c:v>
                </c:pt>
                <c:pt idx="2">
                  <c:v>1992年</c:v>
                </c:pt>
                <c:pt idx="3">
                  <c:v>1993年</c:v>
                </c:pt>
                <c:pt idx="4">
                  <c:v>1994年</c:v>
                </c:pt>
                <c:pt idx="5">
                  <c:v>1995年</c:v>
                </c:pt>
                <c:pt idx="6">
                  <c:v>1996年</c:v>
                </c:pt>
                <c:pt idx="7">
                  <c:v>1997年</c:v>
                </c:pt>
                <c:pt idx="8">
                  <c:v>1998年</c:v>
                </c:pt>
                <c:pt idx="9">
                  <c:v>1999年</c:v>
                </c:pt>
                <c:pt idx="10">
                  <c:v>2000年</c:v>
                </c:pt>
                <c:pt idx="11">
                  <c:v>2001年</c:v>
                </c:pt>
                <c:pt idx="12">
                  <c:v>2002年</c:v>
                </c:pt>
                <c:pt idx="13">
                  <c:v>2003年</c:v>
                </c:pt>
                <c:pt idx="14">
                  <c:v>2004年</c:v>
                </c:pt>
                <c:pt idx="15">
                  <c:v>2005年</c:v>
                </c:pt>
                <c:pt idx="16">
                  <c:v>2006年</c:v>
                </c:pt>
                <c:pt idx="17">
                  <c:v>2007年</c:v>
                </c:pt>
                <c:pt idx="18">
                  <c:v>2008年</c:v>
                </c:pt>
                <c:pt idx="19">
                  <c:v>2009年</c:v>
                </c:pt>
                <c:pt idx="20">
                  <c:v>2010年</c:v>
                </c:pt>
                <c:pt idx="21">
                  <c:v>2011年</c:v>
                </c:pt>
                <c:pt idx="22">
                  <c:v>2012年</c:v>
                </c:pt>
                <c:pt idx="23">
                  <c:v>2013年</c:v>
                </c:pt>
                <c:pt idx="24">
                  <c:v>2014年</c:v>
                </c:pt>
                <c:pt idx="25">
                  <c:v>2015年</c:v>
                </c:pt>
                <c:pt idx="26">
                  <c:v>2016年</c:v>
                </c:pt>
                <c:pt idx="27">
                  <c:v>2017年</c:v>
                </c:pt>
                <c:pt idx="28">
                  <c:v>2018年</c:v>
                </c:pt>
                <c:pt idx="29">
                  <c:v>2019年</c:v>
                </c:pt>
                <c:pt idx="30">
                  <c:v>2020年</c:v>
                </c:pt>
                <c:pt idx="31">
                  <c:v>2021年</c:v>
                </c:pt>
                <c:pt idx="32">
                  <c:v>2022年</c:v>
                </c:pt>
                <c:pt idx="33">
                  <c:v>2023年</c:v>
                </c:pt>
                <c:pt idx="34">
                  <c:v>2024年</c:v>
                </c:pt>
                <c:pt idx="35">
                  <c:v>2025年</c:v>
                </c:pt>
              </c:strCache>
            </c:strRef>
          </c:cat>
          <c:val>
            <c:numRef>
              <c:f>'data_8010-2026-07-08'!$C$8:$AL$8</c:f>
              <c:numCache>
                <c:formatCode>General</c:formatCode>
                <c:ptCount val="36"/>
                <c:pt idx="2">
                  <c:v>13.26642</c:v>
                </c:pt>
                <c:pt idx="3">
                  <c:v>11.187329999999999</c:v>
                </c:pt>
                <c:pt idx="4">
                  <c:v>10.51925</c:v>
                </c:pt>
                <c:pt idx="5">
                  <c:v>12.206329999999999</c:v>
                </c:pt>
                <c:pt idx="6">
                  <c:v>9.4012499999999992</c:v>
                </c:pt>
                <c:pt idx="7">
                  <c:v>6.8608330000000004</c:v>
                </c:pt>
                <c:pt idx="8">
                  <c:v>4.882333</c:v>
                </c:pt>
                <c:pt idx="9">
                  <c:v>4.7276670000000003</c:v>
                </c:pt>
                <c:pt idx="10">
                  <c:v>5.5751670000000004</c:v>
                </c:pt>
                <c:pt idx="11">
                  <c:v>5.1887499999999998</c:v>
                </c:pt>
                <c:pt idx="12">
                  <c:v>5.0343330000000002</c:v>
                </c:pt>
                <c:pt idx="13">
                  <c:v>4.2480830000000003</c:v>
                </c:pt>
                <c:pt idx="14">
                  <c:v>4.2588330000000001</c:v>
                </c:pt>
                <c:pt idx="15">
                  <c:v>3.55525</c:v>
                </c:pt>
                <c:pt idx="16">
                  <c:v>4.0464169999999999</c:v>
                </c:pt>
                <c:pt idx="17">
                  <c:v>4.4872500000000004</c:v>
                </c:pt>
                <c:pt idx="18">
                  <c:v>4.6813339999999997</c:v>
                </c:pt>
                <c:pt idx="19">
                  <c:v>4.3111670000000002</c:v>
                </c:pt>
                <c:pt idx="20">
                  <c:v>4.0358330000000002</c:v>
                </c:pt>
                <c:pt idx="21">
                  <c:v>5.4228329999999998</c:v>
                </c:pt>
                <c:pt idx="22">
                  <c:v>5.49275</c:v>
                </c:pt>
                <c:pt idx="23">
                  <c:v>4.3164170000000004</c:v>
                </c:pt>
                <c:pt idx="24">
                  <c:v>2.893167</c:v>
                </c:pt>
                <c:pt idx="25">
                  <c:v>1.7139169999999999</c:v>
                </c:pt>
                <c:pt idx="26">
                  <c:v>1.4863329999999999</c:v>
                </c:pt>
                <c:pt idx="27">
                  <c:v>2.113</c:v>
                </c:pt>
                <c:pt idx="28">
                  <c:v>2.6103329999999998</c:v>
                </c:pt>
                <c:pt idx="29">
                  <c:v>1.9515</c:v>
                </c:pt>
                <c:pt idx="30">
                  <c:v>1.168167</c:v>
                </c:pt>
                <c:pt idx="31">
                  <c:v>0.81091670000000005</c:v>
                </c:pt>
                <c:pt idx="32">
                  <c:v>3.1567500000000002</c:v>
                </c:pt>
                <c:pt idx="33">
                  <c:v>4.2832499999999998</c:v>
                </c:pt>
                <c:pt idx="34">
                  <c:v>3.707417</c:v>
                </c:pt>
                <c:pt idx="35">
                  <c:v>3.5889169999999999</c:v>
                </c:pt>
              </c:numCache>
            </c:numRef>
          </c:val>
          <c:smooth val="0"/>
          <c:extLst>
            <c:ext xmlns:c16="http://schemas.microsoft.com/office/drawing/2014/chart" uri="{C3380CC4-5D6E-409C-BE32-E72D297353CC}">
              <c16:uniqueId val="{00000001-4AA1-4C61-9E9A-A57323AABA97}"/>
            </c:ext>
          </c:extLst>
        </c:ser>
        <c:ser>
          <c:idx val="2"/>
          <c:order val="2"/>
          <c:tx>
            <c:strRef>
              <c:f>'data_8010-2026-07-08'!$B$9</c:f>
              <c:strCache>
                <c:ptCount val="1"/>
                <c:pt idx="0">
                  <c:v>カナダ</c:v>
                </c:pt>
              </c:strCache>
            </c:strRef>
          </c:tx>
          <c:spPr>
            <a:ln w="12700" cap="rnd">
              <a:solidFill>
                <a:srgbClr val="0070C0"/>
              </a:solidFill>
              <a:round/>
            </a:ln>
            <a:effectLst/>
          </c:spPr>
          <c:marker>
            <c:symbol val="none"/>
          </c:marker>
          <c:cat>
            <c:strRef>
              <c:f>'data_8010-2026-07-08'!$C$6:$AL$6</c:f>
              <c:strCache>
                <c:ptCount val="36"/>
                <c:pt idx="0">
                  <c:v>1990年</c:v>
                </c:pt>
                <c:pt idx="1">
                  <c:v>1991年</c:v>
                </c:pt>
                <c:pt idx="2">
                  <c:v>1992年</c:v>
                </c:pt>
                <c:pt idx="3">
                  <c:v>1993年</c:v>
                </c:pt>
                <c:pt idx="4">
                  <c:v>1994年</c:v>
                </c:pt>
                <c:pt idx="5">
                  <c:v>1995年</c:v>
                </c:pt>
                <c:pt idx="6">
                  <c:v>1996年</c:v>
                </c:pt>
                <c:pt idx="7">
                  <c:v>1997年</c:v>
                </c:pt>
                <c:pt idx="8">
                  <c:v>1998年</c:v>
                </c:pt>
                <c:pt idx="9">
                  <c:v>1999年</c:v>
                </c:pt>
                <c:pt idx="10">
                  <c:v>2000年</c:v>
                </c:pt>
                <c:pt idx="11">
                  <c:v>2001年</c:v>
                </c:pt>
                <c:pt idx="12">
                  <c:v>2002年</c:v>
                </c:pt>
                <c:pt idx="13">
                  <c:v>2003年</c:v>
                </c:pt>
                <c:pt idx="14">
                  <c:v>2004年</c:v>
                </c:pt>
                <c:pt idx="15">
                  <c:v>2005年</c:v>
                </c:pt>
                <c:pt idx="16">
                  <c:v>2006年</c:v>
                </c:pt>
                <c:pt idx="17">
                  <c:v>2007年</c:v>
                </c:pt>
                <c:pt idx="18">
                  <c:v>2008年</c:v>
                </c:pt>
                <c:pt idx="19">
                  <c:v>2009年</c:v>
                </c:pt>
                <c:pt idx="20">
                  <c:v>2010年</c:v>
                </c:pt>
                <c:pt idx="21">
                  <c:v>2011年</c:v>
                </c:pt>
                <c:pt idx="22">
                  <c:v>2012年</c:v>
                </c:pt>
                <c:pt idx="23">
                  <c:v>2013年</c:v>
                </c:pt>
                <c:pt idx="24">
                  <c:v>2014年</c:v>
                </c:pt>
                <c:pt idx="25">
                  <c:v>2015年</c:v>
                </c:pt>
                <c:pt idx="26">
                  <c:v>2016年</c:v>
                </c:pt>
                <c:pt idx="27">
                  <c:v>2017年</c:v>
                </c:pt>
                <c:pt idx="28">
                  <c:v>2018年</c:v>
                </c:pt>
                <c:pt idx="29">
                  <c:v>2019年</c:v>
                </c:pt>
                <c:pt idx="30">
                  <c:v>2020年</c:v>
                </c:pt>
                <c:pt idx="31">
                  <c:v>2021年</c:v>
                </c:pt>
                <c:pt idx="32">
                  <c:v>2022年</c:v>
                </c:pt>
                <c:pt idx="33">
                  <c:v>2023年</c:v>
                </c:pt>
                <c:pt idx="34">
                  <c:v>2024年</c:v>
                </c:pt>
                <c:pt idx="35">
                  <c:v>2025年</c:v>
                </c:pt>
              </c:strCache>
            </c:strRef>
          </c:cat>
          <c:val>
            <c:numRef>
              <c:f>'data_8010-2026-07-08'!$C$9:$AL$9</c:f>
              <c:numCache>
                <c:formatCode>General</c:formatCode>
                <c:ptCount val="36"/>
                <c:pt idx="0">
                  <c:v>10.727080000000001</c:v>
                </c:pt>
                <c:pt idx="1">
                  <c:v>9.4559259999999998</c:v>
                </c:pt>
                <c:pt idx="2">
                  <c:v>8.0612329999999996</c:v>
                </c:pt>
                <c:pt idx="3">
                  <c:v>7.2450700000000001</c:v>
                </c:pt>
                <c:pt idx="4">
                  <c:v>8.3648679999999995</c:v>
                </c:pt>
                <c:pt idx="5">
                  <c:v>8.1617920000000002</c:v>
                </c:pt>
                <c:pt idx="6">
                  <c:v>7.2299150000000001</c:v>
                </c:pt>
                <c:pt idx="7">
                  <c:v>6.1430730000000002</c:v>
                </c:pt>
                <c:pt idx="8">
                  <c:v>5.2790530000000002</c:v>
                </c:pt>
                <c:pt idx="9">
                  <c:v>5.5411020000000004</c:v>
                </c:pt>
                <c:pt idx="10">
                  <c:v>5.9254119999999997</c:v>
                </c:pt>
                <c:pt idx="11">
                  <c:v>5.4802720000000003</c:v>
                </c:pt>
                <c:pt idx="12">
                  <c:v>5.2909069999999998</c:v>
                </c:pt>
                <c:pt idx="13">
                  <c:v>4.8105440000000002</c:v>
                </c:pt>
                <c:pt idx="14">
                  <c:v>4.5796070000000002</c:v>
                </c:pt>
                <c:pt idx="15">
                  <c:v>4.066929</c:v>
                </c:pt>
                <c:pt idx="16">
                  <c:v>4.2077600000000004</c:v>
                </c:pt>
                <c:pt idx="17">
                  <c:v>4.2697669999999999</c:v>
                </c:pt>
                <c:pt idx="18">
                  <c:v>3.605302</c:v>
                </c:pt>
                <c:pt idx="19">
                  <c:v>3.2306189999999999</c:v>
                </c:pt>
                <c:pt idx="20">
                  <c:v>3.2351399999999999</c:v>
                </c:pt>
                <c:pt idx="21">
                  <c:v>2.7830360000000001</c:v>
                </c:pt>
                <c:pt idx="22">
                  <c:v>1.87341</c:v>
                </c:pt>
                <c:pt idx="23">
                  <c:v>2.2619590000000001</c:v>
                </c:pt>
                <c:pt idx="24">
                  <c:v>2.2308300000000001</c:v>
                </c:pt>
                <c:pt idx="25">
                  <c:v>1.521695</c:v>
                </c:pt>
                <c:pt idx="26">
                  <c:v>1.2517579999999999</c:v>
                </c:pt>
                <c:pt idx="27">
                  <c:v>1.783652</c:v>
                </c:pt>
                <c:pt idx="28">
                  <c:v>2.2779120000000002</c:v>
                </c:pt>
                <c:pt idx="29">
                  <c:v>1.588883</c:v>
                </c:pt>
                <c:pt idx="30">
                  <c:v>0.75310869999999996</c:v>
                </c:pt>
                <c:pt idx="31">
                  <c:v>1.358811</c:v>
                </c:pt>
                <c:pt idx="32">
                  <c:v>2.7705860000000002</c:v>
                </c:pt>
                <c:pt idx="33">
                  <c:v>3.361192</c:v>
                </c:pt>
                <c:pt idx="34">
                  <c:v>3.3394689999999998</c:v>
                </c:pt>
                <c:pt idx="35">
                  <c:v>3.2385009999999999</c:v>
                </c:pt>
              </c:numCache>
            </c:numRef>
          </c:val>
          <c:smooth val="0"/>
          <c:extLst>
            <c:ext xmlns:c16="http://schemas.microsoft.com/office/drawing/2014/chart" uri="{C3380CC4-5D6E-409C-BE32-E72D297353CC}">
              <c16:uniqueId val="{00000002-4AA1-4C61-9E9A-A57323AABA97}"/>
            </c:ext>
          </c:extLst>
        </c:ser>
        <c:ser>
          <c:idx val="3"/>
          <c:order val="3"/>
          <c:tx>
            <c:strRef>
              <c:f>'data_8010-2026-07-08'!$B$10</c:f>
              <c:strCache>
                <c:ptCount val="1"/>
                <c:pt idx="0">
                  <c:v>ドイツ</c:v>
                </c:pt>
              </c:strCache>
            </c:strRef>
          </c:tx>
          <c:spPr>
            <a:ln w="19050" cap="rnd">
              <a:solidFill>
                <a:srgbClr val="00B050"/>
              </a:solidFill>
              <a:round/>
            </a:ln>
            <a:effectLst/>
          </c:spPr>
          <c:marker>
            <c:symbol val="none"/>
          </c:marker>
          <c:cat>
            <c:strRef>
              <c:f>'data_8010-2026-07-08'!$C$6:$AL$6</c:f>
              <c:strCache>
                <c:ptCount val="36"/>
                <c:pt idx="0">
                  <c:v>1990年</c:v>
                </c:pt>
                <c:pt idx="1">
                  <c:v>1991年</c:v>
                </c:pt>
                <c:pt idx="2">
                  <c:v>1992年</c:v>
                </c:pt>
                <c:pt idx="3">
                  <c:v>1993年</c:v>
                </c:pt>
                <c:pt idx="4">
                  <c:v>1994年</c:v>
                </c:pt>
                <c:pt idx="5">
                  <c:v>1995年</c:v>
                </c:pt>
                <c:pt idx="6">
                  <c:v>1996年</c:v>
                </c:pt>
                <c:pt idx="7">
                  <c:v>1997年</c:v>
                </c:pt>
                <c:pt idx="8">
                  <c:v>1998年</c:v>
                </c:pt>
                <c:pt idx="9">
                  <c:v>1999年</c:v>
                </c:pt>
                <c:pt idx="10">
                  <c:v>2000年</c:v>
                </c:pt>
                <c:pt idx="11">
                  <c:v>2001年</c:v>
                </c:pt>
                <c:pt idx="12">
                  <c:v>2002年</c:v>
                </c:pt>
                <c:pt idx="13">
                  <c:v>2003年</c:v>
                </c:pt>
                <c:pt idx="14">
                  <c:v>2004年</c:v>
                </c:pt>
                <c:pt idx="15">
                  <c:v>2005年</c:v>
                </c:pt>
                <c:pt idx="16">
                  <c:v>2006年</c:v>
                </c:pt>
                <c:pt idx="17">
                  <c:v>2007年</c:v>
                </c:pt>
                <c:pt idx="18">
                  <c:v>2008年</c:v>
                </c:pt>
                <c:pt idx="19">
                  <c:v>2009年</c:v>
                </c:pt>
                <c:pt idx="20">
                  <c:v>2010年</c:v>
                </c:pt>
                <c:pt idx="21">
                  <c:v>2011年</c:v>
                </c:pt>
                <c:pt idx="22">
                  <c:v>2012年</c:v>
                </c:pt>
                <c:pt idx="23">
                  <c:v>2013年</c:v>
                </c:pt>
                <c:pt idx="24">
                  <c:v>2014年</c:v>
                </c:pt>
                <c:pt idx="25">
                  <c:v>2015年</c:v>
                </c:pt>
                <c:pt idx="26">
                  <c:v>2016年</c:v>
                </c:pt>
                <c:pt idx="27">
                  <c:v>2017年</c:v>
                </c:pt>
                <c:pt idx="28">
                  <c:v>2018年</c:v>
                </c:pt>
                <c:pt idx="29">
                  <c:v>2019年</c:v>
                </c:pt>
                <c:pt idx="30">
                  <c:v>2020年</c:v>
                </c:pt>
                <c:pt idx="31">
                  <c:v>2021年</c:v>
                </c:pt>
                <c:pt idx="32">
                  <c:v>2022年</c:v>
                </c:pt>
                <c:pt idx="33">
                  <c:v>2023年</c:v>
                </c:pt>
                <c:pt idx="34">
                  <c:v>2024年</c:v>
                </c:pt>
                <c:pt idx="35">
                  <c:v>2025年</c:v>
                </c:pt>
              </c:strCache>
            </c:strRef>
          </c:cat>
          <c:val>
            <c:numRef>
              <c:f>'data_8010-2026-07-08'!$C$10:$AL$10</c:f>
              <c:numCache>
                <c:formatCode>General</c:formatCode>
                <c:ptCount val="36"/>
                <c:pt idx="0">
                  <c:v>8.7264590000000002</c:v>
                </c:pt>
                <c:pt idx="1">
                  <c:v>8.4456249999999997</c:v>
                </c:pt>
                <c:pt idx="2">
                  <c:v>7.8352079999999997</c:v>
                </c:pt>
                <c:pt idx="3">
                  <c:v>6.4964589999999998</c:v>
                </c:pt>
                <c:pt idx="4">
                  <c:v>6.8844139999999996</c:v>
                </c:pt>
                <c:pt idx="5">
                  <c:v>6.850543</c:v>
                </c:pt>
                <c:pt idx="6">
                  <c:v>6.2153780000000003</c:v>
                </c:pt>
                <c:pt idx="7">
                  <c:v>5.6401380000000003</c:v>
                </c:pt>
                <c:pt idx="8">
                  <c:v>4.5738009999999996</c:v>
                </c:pt>
                <c:pt idx="9">
                  <c:v>4.4906100000000002</c:v>
                </c:pt>
                <c:pt idx="10">
                  <c:v>5.2639579999999997</c:v>
                </c:pt>
                <c:pt idx="11">
                  <c:v>4.7965929999999997</c:v>
                </c:pt>
                <c:pt idx="12">
                  <c:v>4.7835799999999997</c:v>
                </c:pt>
                <c:pt idx="13">
                  <c:v>4.0711430000000002</c:v>
                </c:pt>
                <c:pt idx="14">
                  <c:v>4.0371560000000004</c:v>
                </c:pt>
                <c:pt idx="15">
                  <c:v>3.3540169999999998</c:v>
                </c:pt>
                <c:pt idx="16">
                  <c:v>3.7641249999999999</c:v>
                </c:pt>
                <c:pt idx="17">
                  <c:v>4.2169549999999996</c:v>
                </c:pt>
                <c:pt idx="18">
                  <c:v>3.9847679999999999</c:v>
                </c:pt>
                <c:pt idx="19">
                  <c:v>3.2222179999999998</c:v>
                </c:pt>
                <c:pt idx="20">
                  <c:v>2.7442669999999998</c:v>
                </c:pt>
                <c:pt idx="21">
                  <c:v>2.6091850000000001</c:v>
                </c:pt>
                <c:pt idx="22">
                  <c:v>1.4951300000000001</c:v>
                </c:pt>
                <c:pt idx="23">
                  <c:v>1.5714079999999999</c:v>
                </c:pt>
                <c:pt idx="24">
                  <c:v>1.1634720000000001</c:v>
                </c:pt>
                <c:pt idx="25">
                  <c:v>0.49519370000000001</c:v>
                </c:pt>
                <c:pt idx="26">
                  <c:v>9.1499189999999994E-2</c:v>
                </c:pt>
                <c:pt idx="27">
                  <c:v>0.31633610000000001</c:v>
                </c:pt>
                <c:pt idx="28">
                  <c:v>0.39636399999999999</c:v>
                </c:pt>
                <c:pt idx="29">
                  <c:v>-0.25363449999999998</c:v>
                </c:pt>
                <c:pt idx="30">
                  <c:v>-0.51102400000000003</c:v>
                </c:pt>
                <c:pt idx="31">
                  <c:v>-0.37382120000000002</c:v>
                </c:pt>
                <c:pt idx="32">
                  <c:v>1.1425829999999999</c:v>
                </c:pt>
                <c:pt idx="33">
                  <c:v>2.434599</c:v>
                </c:pt>
                <c:pt idx="34">
                  <c:v>2.3210839999999999</c:v>
                </c:pt>
                <c:pt idx="35">
                  <c:v>2.609194</c:v>
                </c:pt>
              </c:numCache>
            </c:numRef>
          </c:val>
          <c:smooth val="0"/>
          <c:extLst>
            <c:ext xmlns:c16="http://schemas.microsoft.com/office/drawing/2014/chart" uri="{C3380CC4-5D6E-409C-BE32-E72D297353CC}">
              <c16:uniqueId val="{00000003-4AA1-4C61-9E9A-A57323AABA97}"/>
            </c:ext>
          </c:extLst>
        </c:ser>
        <c:ser>
          <c:idx val="4"/>
          <c:order val="4"/>
          <c:tx>
            <c:strRef>
              <c:f>'data_8010-2026-07-08'!$B$11</c:f>
              <c:strCache>
                <c:ptCount val="1"/>
                <c:pt idx="0">
                  <c:v>日本</c:v>
                </c:pt>
              </c:strCache>
            </c:strRef>
          </c:tx>
          <c:spPr>
            <a:ln w="28575" cap="rnd">
              <a:solidFill>
                <a:schemeClr val="tx1"/>
              </a:solidFill>
              <a:round/>
            </a:ln>
            <a:effectLst/>
          </c:spPr>
          <c:marker>
            <c:symbol val="none"/>
          </c:marker>
          <c:cat>
            <c:strRef>
              <c:f>'data_8010-2026-07-08'!$C$6:$AL$6</c:f>
              <c:strCache>
                <c:ptCount val="36"/>
                <c:pt idx="0">
                  <c:v>1990年</c:v>
                </c:pt>
                <c:pt idx="1">
                  <c:v>1991年</c:v>
                </c:pt>
                <c:pt idx="2">
                  <c:v>1992年</c:v>
                </c:pt>
                <c:pt idx="3">
                  <c:v>1993年</c:v>
                </c:pt>
                <c:pt idx="4">
                  <c:v>1994年</c:v>
                </c:pt>
                <c:pt idx="5">
                  <c:v>1995年</c:v>
                </c:pt>
                <c:pt idx="6">
                  <c:v>1996年</c:v>
                </c:pt>
                <c:pt idx="7">
                  <c:v>1997年</c:v>
                </c:pt>
                <c:pt idx="8">
                  <c:v>1998年</c:v>
                </c:pt>
                <c:pt idx="9">
                  <c:v>1999年</c:v>
                </c:pt>
                <c:pt idx="10">
                  <c:v>2000年</c:v>
                </c:pt>
                <c:pt idx="11">
                  <c:v>2001年</c:v>
                </c:pt>
                <c:pt idx="12">
                  <c:v>2002年</c:v>
                </c:pt>
                <c:pt idx="13">
                  <c:v>2003年</c:v>
                </c:pt>
                <c:pt idx="14">
                  <c:v>2004年</c:v>
                </c:pt>
                <c:pt idx="15">
                  <c:v>2005年</c:v>
                </c:pt>
                <c:pt idx="16">
                  <c:v>2006年</c:v>
                </c:pt>
                <c:pt idx="17">
                  <c:v>2007年</c:v>
                </c:pt>
                <c:pt idx="18">
                  <c:v>2008年</c:v>
                </c:pt>
                <c:pt idx="19">
                  <c:v>2009年</c:v>
                </c:pt>
                <c:pt idx="20">
                  <c:v>2010年</c:v>
                </c:pt>
                <c:pt idx="21">
                  <c:v>2011年</c:v>
                </c:pt>
                <c:pt idx="22">
                  <c:v>2012年</c:v>
                </c:pt>
                <c:pt idx="23">
                  <c:v>2013年</c:v>
                </c:pt>
                <c:pt idx="24">
                  <c:v>2014年</c:v>
                </c:pt>
                <c:pt idx="25">
                  <c:v>2015年</c:v>
                </c:pt>
                <c:pt idx="26">
                  <c:v>2016年</c:v>
                </c:pt>
                <c:pt idx="27">
                  <c:v>2017年</c:v>
                </c:pt>
                <c:pt idx="28">
                  <c:v>2018年</c:v>
                </c:pt>
                <c:pt idx="29">
                  <c:v>2019年</c:v>
                </c:pt>
                <c:pt idx="30">
                  <c:v>2020年</c:v>
                </c:pt>
                <c:pt idx="31">
                  <c:v>2021年</c:v>
                </c:pt>
                <c:pt idx="32">
                  <c:v>2022年</c:v>
                </c:pt>
                <c:pt idx="33">
                  <c:v>2023年</c:v>
                </c:pt>
                <c:pt idx="34">
                  <c:v>2024年</c:v>
                </c:pt>
                <c:pt idx="35">
                  <c:v>2025年</c:v>
                </c:pt>
              </c:strCache>
            </c:strRef>
          </c:cat>
          <c:val>
            <c:numRef>
              <c:f>'data_8010-2026-07-08'!$C$11:$AL$11</c:f>
              <c:numCache>
                <c:formatCode>General</c:formatCode>
                <c:ptCount val="36"/>
                <c:pt idx="0">
                  <c:v>6.9599169999999999</c:v>
                </c:pt>
                <c:pt idx="1">
                  <c:v>6.3366670000000003</c:v>
                </c:pt>
                <c:pt idx="2">
                  <c:v>5.3265830000000003</c:v>
                </c:pt>
                <c:pt idx="3">
                  <c:v>4.3209169999999997</c:v>
                </c:pt>
                <c:pt idx="4">
                  <c:v>4.3633329999999999</c:v>
                </c:pt>
                <c:pt idx="5">
                  <c:v>3.4434999999999998</c:v>
                </c:pt>
                <c:pt idx="6">
                  <c:v>3.1015000000000001</c:v>
                </c:pt>
                <c:pt idx="7">
                  <c:v>2.3736670000000002</c:v>
                </c:pt>
                <c:pt idx="8">
                  <c:v>1.541417</c:v>
                </c:pt>
                <c:pt idx="9">
                  <c:v>1.7490000000000001</c:v>
                </c:pt>
                <c:pt idx="10">
                  <c:v>1.7444170000000001</c:v>
                </c:pt>
                <c:pt idx="11">
                  <c:v>1.319</c:v>
                </c:pt>
                <c:pt idx="12">
                  <c:v>1.2631669999999999</c:v>
                </c:pt>
                <c:pt idx="13">
                  <c:v>1.00325</c:v>
                </c:pt>
                <c:pt idx="14">
                  <c:v>1.492667</c:v>
                </c:pt>
                <c:pt idx="15">
                  <c:v>1.3547499999999999</c:v>
                </c:pt>
                <c:pt idx="16">
                  <c:v>1.7404999999999999</c:v>
                </c:pt>
                <c:pt idx="17">
                  <c:v>1.6655</c:v>
                </c:pt>
                <c:pt idx="18">
                  <c:v>1.467333</c:v>
                </c:pt>
                <c:pt idx="19">
                  <c:v>1.33375</c:v>
                </c:pt>
                <c:pt idx="20">
                  <c:v>1.148333</c:v>
                </c:pt>
                <c:pt idx="21">
                  <c:v>1.102417</c:v>
                </c:pt>
                <c:pt idx="22">
                  <c:v>0.83558330000000003</c:v>
                </c:pt>
                <c:pt idx="23">
                  <c:v>0.68966669999999997</c:v>
                </c:pt>
                <c:pt idx="24">
                  <c:v>0.5203333</c:v>
                </c:pt>
                <c:pt idx="25">
                  <c:v>0.35</c:v>
                </c:pt>
                <c:pt idx="26">
                  <c:v>-6.6250000000000003E-2</c:v>
                </c:pt>
                <c:pt idx="27">
                  <c:v>5.1666669999999998E-2</c:v>
                </c:pt>
                <c:pt idx="28">
                  <c:v>6.5000000000000002E-2</c:v>
                </c:pt>
                <c:pt idx="29">
                  <c:v>-0.11041670000000001</c:v>
                </c:pt>
                <c:pt idx="30">
                  <c:v>-5.416667E-3</c:v>
                </c:pt>
                <c:pt idx="31">
                  <c:v>7.1666670000000002E-2</c:v>
                </c:pt>
                <c:pt idx="32">
                  <c:v>0.2316667</c:v>
                </c:pt>
                <c:pt idx="33">
                  <c:v>0.5625</c:v>
                </c:pt>
                <c:pt idx="34">
                  <c:v>0.91833339999999997</c:v>
                </c:pt>
                <c:pt idx="35">
                  <c:v>1.5533330000000001</c:v>
                </c:pt>
              </c:numCache>
            </c:numRef>
          </c:val>
          <c:smooth val="0"/>
          <c:extLst>
            <c:ext xmlns:c16="http://schemas.microsoft.com/office/drawing/2014/chart" uri="{C3380CC4-5D6E-409C-BE32-E72D297353CC}">
              <c16:uniqueId val="{00000004-4AA1-4C61-9E9A-A57323AABA97}"/>
            </c:ext>
          </c:extLst>
        </c:ser>
        <c:ser>
          <c:idx val="5"/>
          <c:order val="5"/>
          <c:tx>
            <c:strRef>
              <c:f>'data_8010-2026-07-08'!$B$12</c:f>
              <c:strCache>
                <c:ptCount val="1"/>
                <c:pt idx="0">
                  <c:v>フランス</c:v>
                </c:pt>
              </c:strCache>
            </c:strRef>
          </c:tx>
          <c:spPr>
            <a:ln w="19050" cap="rnd">
              <a:solidFill>
                <a:srgbClr val="FFC000"/>
              </a:solidFill>
              <a:round/>
            </a:ln>
            <a:effectLst/>
          </c:spPr>
          <c:marker>
            <c:symbol val="none"/>
          </c:marker>
          <c:cat>
            <c:strRef>
              <c:f>'data_8010-2026-07-08'!$C$6:$AL$6</c:f>
              <c:strCache>
                <c:ptCount val="36"/>
                <c:pt idx="0">
                  <c:v>1990年</c:v>
                </c:pt>
                <c:pt idx="1">
                  <c:v>1991年</c:v>
                </c:pt>
                <c:pt idx="2">
                  <c:v>1992年</c:v>
                </c:pt>
                <c:pt idx="3">
                  <c:v>1993年</c:v>
                </c:pt>
                <c:pt idx="4">
                  <c:v>1994年</c:v>
                </c:pt>
                <c:pt idx="5">
                  <c:v>1995年</c:v>
                </c:pt>
                <c:pt idx="6">
                  <c:v>1996年</c:v>
                </c:pt>
                <c:pt idx="7">
                  <c:v>1997年</c:v>
                </c:pt>
                <c:pt idx="8">
                  <c:v>1998年</c:v>
                </c:pt>
                <c:pt idx="9">
                  <c:v>1999年</c:v>
                </c:pt>
                <c:pt idx="10">
                  <c:v>2000年</c:v>
                </c:pt>
                <c:pt idx="11">
                  <c:v>2001年</c:v>
                </c:pt>
                <c:pt idx="12">
                  <c:v>2002年</c:v>
                </c:pt>
                <c:pt idx="13">
                  <c:v>2003年</c:v>
                </c:pt>
                <c:pt idx="14">
                  <c:v>2004年</c:v>
                </c:pt>
                <c:pt idx="15">
                  <c:v>2005年</c:v>
                </c:pt>
                <c:pt idx="16">
                  <c:v>2006年</c:v>
                </c:pt>
                <c:pt idx="17">
                  <c:v>2007年</c:v>
                </c:pt>
                <c:pt idx="18">
                  <c:v>2008年</c:v>
                </c:pt>
                <c:pt idx="19">
                  <c:v>2009年</c:v>
                </c:pt>
                <c:pt idx="20">
                  <c:v>2010年</c:v>
                </c:pt>
                <c:pt idx="21">
                  <c:v>2011年</c:v>
                </c:pt>
                <c:pt idx="22">
                  <c:v>2012年</c:v>
                </c:pt>
                <c:pt idx="23">
                  <c:v>2013年</c:v>
                </c:pt>
                <c:pt idx="24">
                  <c:v>2014年</c:v>
                </c:pt>
                <c:pt idx="25">
                  <c:v>2015年</c:v>
                </c:pt>
                <c:pt idx="26">
                  <c:v>2016年</c:v>
                </c:pt>
                <c:pt idx="27">
                  <c:v>2017年</c:v>
                </c:pt>
                <c:pt idx="28">
                  <c:v>2018年</c:v>
                </c:pt>
                <c:pt idx="29">
                  <c:v>2019年</c:v>
                </c:pt>
                <c:pt idx="30">
                  <c:v>2020年</c:v>
                </c:pt>
                <c:pt idx="31">
                  <c:v>2021年</c:v>
                </c:pt>
                <c:pt idx="32">
                  <c:v>2022年</c:v>
                </c:pt>
                <c:pt idx="33">
                  <c:v>2023年</c:v>
                </c:pt>
                <c:pt idx="34">
                  <c:v>2024年</c:v>
                </c:pt>
                <c:pt idx="35">
                  <c:v>2025年</c:v>
                </c:pt>
              </c:strCache>
            </c:strRef>
          </c:cat>
          <c:val>
            <c:numRef>
              <c:f>'data_8010-2026-07-08'!$C$12:$AL$12</c:f>
              <c:numCache>
                <c:formatCode>General</c:formatCode>
                <c:ptCount val="36"/>
                <c:pt idx="0">
                  <c:v>9.9166670000000003</c:v>
                </c:pt>
                <c:pt idx="1">
                  <c:v>9.0383329999999997</c:v>
                </c:pt>
                <c:pt idx="2">
                  <c:v>8.5850000000000009</c:v>
                </c:pt>
                <c:pt idx="3">
                  <c:v>6.7925000000000004</c:v>
                </c:pt>
                <c:pt idx="4">
                  <c:v>7.2241669999999996</c:v>
                </c:pt>
                <c:pt idx="5">
                  <c:v>7.5341670000000001</c:v>
                </c:pt>
                <c:pt idx="6">
                  <c:v>6.3341669999999999</c:v>
                </c:pt>
                <c:pt idx="7">
                  <c:v>5.5858340000000002</c:v>
                </c:pt>
                <c:pt idx="8">
                  <c:v>4.6475</c:v>
                </c:pt>
                <c:pt idx="9">
                  <c:v>4.619167</c:v>
                </c:pt>
                <c:pt idx="10">
                  <c:v>5.3941660000000002</c:v>
                </c:pt>
                <c:pt idx="11">
                  <c:v>4.9391670000000003</c:v>
                </c:pt>
                <c:pt idx="12">
                  <c:v>4.8600000000000003</c:v>
                </c:pt>
                <c:pt idx="13">
                  <c:v>4.13</c:v>
                </c:pt>
                <c:pt idx="14">
                  <c:v>4.0983330000000002</c:v>
                </c:pt>
                <c:pt idx="15">
                  <c:v>3.41</c:v>
                </c:pt>
                <c:pt idx="16">
                  <c:v>3.7966669999999998</c:v>
                </c:pt>
                <c:pt idx="17">
                  <c:v>4.3041669999999996</c:v>
                </c:pt>
                <c:pt idx="18">
                  <c:v>4.2341670000000002</c:v>
                </c:pt>
                <c:pt idx="19">
                  <c:v>3.65</c:v>
                </c:pt>
                <c:pt idx="20">
                  <c:v>3.1183329999999998</c:v>
                </c:pt>
                <c:pt idx="21">
                  <c:v>3.32</c:v>
                </c:pt>
                <c:pt idx="22">
                  <c:v>2.536667</c:v>
                </c:pt>
                <c:pt idx="23">
                  <c:v>2.204167</c:v>
                </c:pt>
                <c:pt idx="24">
                  <c:v>1.6666669999999999</c:v>
                </c:pt>
                <c:pt idx="25">
                  <c:v>0.84250000000000003</c:v>
                </c:pt>
                <c:pt idx="26">
                  <c:v>0.46666669999999999</c:v>
                </c:pt>
                <c:pt idx="27">
                  <c:v>0.80916670000000002</c:v>
                </c:pt>
                <c:pt idx="28">
                  <c:v>0.78333339999999996</c:v>
                </c:pt>
                <c:pt idx="29">
                  <c:v>0.13083330000000001</c:v>
                </c:pt>
                <c:pt idx="30">
                  <c:v>-0.14499999999999999</c:v>
                </c:pt>
                <c:pt idx="31">
                  <c:v>6.6666670000000003E-3</c:v>
                </c:pt>
                <c:pt idx="32">
                  <c:v>1.700833</c:v>
                </c:pt>
                <c:pt idx="33">
                  <c:v>2.994167</c:v>
                </c:pt>
                <c:pt idx="34">
                  <c:v>2.9691670000000001</c:v>
                </c:pt>
                <c:pt idx="35">
                  <c:v>3.3658329999999999</c:v>
                </c:pt>
              </c:numCache>
            </c:numRef>
          </c:val>
          <c:smooth val="0"/>
          <c:extLst>
            <c:ext xmlns:c16="http://schemas.microsoft.com/office/drawing/2014/chart" uri="{C3380CC4-5D6E-409C-BE32-E72D297353CC}">
              <c16:uniqueId val="{00000005-4AA1-4C61-9E9A-A57323AABA97}"/>
            </c:ext>
          </c:extLst>
        </c:ser>
        <c:ser>
          <c:idx val="6"/>
          <c:order val="6"/>
          <c:tx>
            <c:strRef>
              <c:f>'data_8010-2026-07-08'!$B$13</c:f>
              <c:strCache>
                <c:ptCount val="1"/>
                <c:pt idx="0">
                  <c:v>米国</c:v>
                </c:pt>
              </c:strCache>
            </c:strRef>
          </c:tx>
          <c:spPr>
            <a:ln w="19050" cap="rnd">
              <a:solidFill>
                <a:srgbClr val="7030A0"/>
              </a:solidFill>
              <a:round/>
            </a:ln>
            <a:effectLst/>
          </c:spPr>
          <c:marker>
            <c:symbol val="none"/>
          </c:marker>
          <c:cat>
            <c:strRef>
              <c:f>'data_8010-2026-07-08'!$C$6:$AL$6</c:f>
              <c:strCache>
                <c:ptCount val="36"/>
                <c:pt idx="0">
                  <c:v>1990年</c:v>
                </c:pt>
                <c:pt idx="1">
                  <c:v>1991年</c:v>
                </c:pt>
                <c:pt idx="2">
                  <c:v>1992年</c:v>
                </c:pt>
                <c:pt idx="3">
                  <c:v>1993年</c:v>
                </c:pt>
                <c:pt idx="4">
                  <c:v>1994年</c:v>
                </c:pt>
                <c:pt idx="5">
                  <c:v>1995年</c:v>
                </c:pt>
                <c:pt idx="6">
                  <c:v>1996年</c:v>
                </c:pt>
                <c:pt idx="7">
                  <c:v>1997年</c:v>
                </c:pt>
                <c:pt idx="8">
                  <c:v>1998年</c:v>
                </c:pt>
                <c:pt idx="9">
                  <c:v>1999年</c:v>
                </c:pt>
                <c:pt idx="10">
                  <c:v>2000年</c:v>
                </c:pt>
                <c:pt idx="11">
                  <c:v>2001年</c:v>
                </c:pt>
                <c:pt idx="12">
                  <c:v>2002年</c:v>
                </c:pt>
                <c:pt idx="13">
                  <c:v>2003年</c:v>
                </c:pt>
                <c:pt idx="14">
                  <c:v>2004年</c:v>
                </c:pt>
                <c:pt idx="15">
                  <c:v>2005年</c:v>
                </c:pt>
                <c:pt idx="16">
                  <c:v>2006年</c:v>
                </c:pt>
                <c:pt idx="17">
                  <c:v>2007年</c:v>
                </c:pt>
                <c:pt idx="18">
                  <c:v>2008年</c:v>
                </c:pt>
                <c:pt idx="19">
                  <c:v>2009年</c:v>
                </c:pt>
                <c:pt idx="20">
                  <c:v>2010年</c:v>
                </c:pt>
                <c:pt idx="21">
                  <c:v>2011年</c:v>
                </c:pt>
                <c:pt idx="22">
                  <c:v>2012年</c:v>
                </c:pt>
                <c:pt idx="23">
                  <c:v>2013年</c:v>
                </c:pt>
                <c:pt idx="24">
                  <c:v>2014年</c:v>
                </c:pt>
                <c:pt idx="25">
                  <c:v>2015年</c:v>
                </c:pt>
                <c:pt idx="26">
                  <c:v>2016年</c:v>
                </c:pt>
                <c:pt idx="27">
                  <c:v>2017年</c:v>
                </c:pt>
                <c:pt idx="28">
                  <c:v>2018年</c:v>
                </c:pt>
                <c:pt idx="29">
                  <c:v>2019年</c:v>
                </c:pt>
                <c:pt idx="30">
                  <c:v>2020年</c:v>
                </c:pt>
                <c:pt idx="31">
                  <c:v>2021年</c:v>
                </c:pt>
                <c:pt idx="32">
                  <c:v>2022年</c:v>
                </c:pt>
                <c:pt idx="33">
                  <c:v>2023年</c:v>
                </c:pt>
                <c:pt idx="34">
                  <c:v>2024年</c:v>
                </c:pt>
                <c:pt idx="35">
                  <c:v>2025年</c:v>
                </c:pt>
              </c:strCache>
            </c:strRef>
          </c:cat>
          <c:val>
            <c:numRef>
              <c:f>'data_8010-2026-07-08'!$C$13:$AL$13</c:f>
              <c:numCache>
                <c:formatCode>General</c:formatCode>
                <c:ptCount val="36"/>
                <c:pt idx="0">
                  <c:v>8.5500000000000007</c:v>
                </c:pt>
                <c:pt idx="1">
                  <c:v>7.858333</c:v>
                </c:pt>
                <c:pt idx="2">
                  <c:v>7.01</c:v>
                </c:pt>
                <c:pt idx="3">
                  <c:v>5.8733329999999997</c:v>
                </c:pt>
                <c:pt idx="4">
                  <c:v>7.08</c:v>
                </c:pt>
                <c:pt idx="5">
                  <c:v>6.58</c:v>
                </c:pt>
                <c:pt idx="6">
                  <c:v>6.4383340000000002</c:v>
                </c:pt>
                <c:pt idx="7">
                  <c:v>6.3525</c:v>
                </c:pt>
                <c:pt idx="8">
                  <c:v>5.2641669999999996</c:v>
                </c:pt>
                <c:pt idx="9">
                  <c:v>5.6366670000000001</c:v>
                </c:pt>
                <c:pt idx="10">
                  <c:v>6.0291670000000002</c:v>
                </c:pt>
                <c:pt idx="11">
                  <c:v>5.0175000000000001</c:v>
                </c:pt>
                <c:pt idx="12">
                  <c:v>4.6108330000000004</c:v>
                </c:pt>
                <c:pt idx="13">
                  <c:v>4.0149999999999997</c:v>
                </c:pt>
                <c:pt idx="14">
                  <c:v>4.2741670000000003</c:v>
                </c:pt>
                <c:pt idx="15">
                  <c:v>4.29</c:v>
                </c:pt>
                <c:pt idx="16">
                  <c:v>4.7916670000000003</c:v>
                </c:pt>
                <c:pt idx="17">
                  <c:v>4.6291669999999998</c:v>
                </c:pt>
                <c:pt idx="18">
                  <c:v>3.6666669999999999</c:v>
                </c:pt>
                <c:pt idx="19">
                  <c:v>3.2566670000000002</c:v>
                </c:pt>
                <c:pt idx="20">
                  <c:v>3.2141670000000002</c:v>
                </c:pt>
                <c:pt idx="21">
                  <c:v>2.7858329999999998</c:v>
                </c:pt>
                <c:pt idx="22">
                  <c:v>1.8025</c:v>
                </c:pt>
                <c:pt idx="23">
                  <c:v>2.3508330000000002</c:v>
                </c:pt>
                <c:pt idx="24">
                  <c:v>2.5408330000000001</c:v>
                </c:pt>
                <c:pt idx="25">
                  <c:v>2.1358329999999999</c:v>
                </c:pt>
                <c:pt idx="26">
                  <c:v>1.8416669999999999</c:v>
                </c:pt>
                <c:pt idx="27">
                  <c:v>2.33</c:v>
                </c:pt>
                <c:pt idx="28">
                  <c:v>2.91</c:v>
                </c:pt>
                <c:pt idx="29">
                  <c:v>2.1441669999999999</c:v>
                </c:pt>
                <c:pt idx="30">
                  <c:v>0.89416660000000003</c:v>
                </c:pt>
                <c:pt idx="31">
                  <c:v>1.4424999999999999</c:v>
                </c:pt>
                <c:pt idx="32">
                  <c:v>2.951667</c:v>
                </c:pt>
                <c:pt idx="33">
                  <c:v>3.9575</c:v>
                </c:pt>
                <c:pt idx="34">
                  <c:v>4.2083329999999997</c:v>
                </c:pt>
                <c:pt idx="35">
                  <c:v>4.2916670000000003</c:v>
                </c:pt>
              </c:numCache>
            </c:numRef>
          </c:val>
          <c:smooth val="0"/>
          <c:extLst>
            <c:ext xmlns:c16="http://schemas.microsoft.com/office/drawing/2014/chart" uri="{C3380CC4-5D6E-409C-BE32-E72D297353CC}">
              <c16:uniqueId val="{00000006-4AA1-4C61-9E9A-A57323AABA97}"/>
            </c:ext>
          </c:extLst>
        </c:ser>
        <c:dLbls>
          <c:showLegendKey val="0"/>
          <c:showVal val="0"/>
          <c:showCatName val="0"/>
          <c:showSerName val="0"/>
          <c:showPercent val="0"/>
          <c:showBubbleSize val="0"/>
        </c:dLbls>
        <c:smooth val="0"/>
        <c:axId val="871864463"/>
        <c:axId val="955515215"/>
      </c:lineChart>
      <c:catAx>
        <c:axId val="87186446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955515215"/>
        <c:crosses val="autoZero"/>
        <c:auto val="1"/>
        <c:lblAlgn val="ctr"/>
        <c:lblOffset val="100"/>
        <c:noMultiLvlLbl val="0"/>
      </c:catAx>
      <c:valAx>
        <c:axId val="95551521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ja-JP"/>
          </a:p>
        </c:txPr>
        <c:crossAx val="87186446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'ritu-mfy2612'!$B$8</c:f>
              <c:strCache>
                <c:ptCount val="1"/>
                <c:pt idx="0">
                  <c:v>名目GDP成長率</c:v>
                </c:pt>
              </c:strCache>
            </c:strRef>
          </c:tx>
          <c:spPr>
            <a:ln w="22225" cap="rnd">
              <a:solidFill>
                <a:srgbClr val="0070C0"/>
              </a:solidFill>
              <a:round/>
            </a:ln>
            <a:effectLst/>
          </c:spPr>
          <c:marker>
            <c:symbol val="none"/>
          </c:marker>
          <c:cat>
            <c:strRef>
              <c:f>'ritu-mfy2612'!$A$9:$A$39</c:f>
              <c:strCache>
                <c:ptCount val="31"/>
                <c:pt idx="0">
                  <c:v>1995年度</c:v>
                </c:pt>
                <c:pt idx="1">
                  <c:v>1996年度</c:v>
                </c:pt>
                <c:pt idx="2">
                  <c:v>1997年度</c:v>
                </c:pt>
                <c:pt idx="3">
                  <c:v>1998年度</c:v>
                </c:pt>
                <c:pt idx="4">
                  <c:v>1999年度</c:v>
                </c:pt>
                <c:pt idx="5">
                  <c:v>2000年度</c:v>
                </c:pt>
                <c:pt idx="6">
                  <c:v>2001年度</c:v>
                </c:pt>
                <c:pt idx="7">
                  <c:v>2002年度</c:v>
                </c:pt>
                <c:pt idx="8">
                  <c:v>2003年度</c:v>
                </c:pt>
                <c:pt idx="9">
                  <c:v>2004年度</c:v>
                </c:pt>
                <c:pt idx="10">
                  <c:v>2005年度</c:v>
                </c:pt>
                <c:pt idx="11">
                  <c:v>2006年度</c:v>
                </c:pt>
                <c:pt idx="12">
                  <c:v>2007年度</c:v>
                </c:pt>
                <c:pt idx="13">
                  <c:v>2008年度</c:v>
                </c:pt>
                <c:pt idx="14">
                  <c:v>2009年度</c:v>
                </c:pt>
                <c:pt idx="15">
                  <c:v>2010年度</c:v>
                </c:pt>
                <c:pt idx="16">
                  <c:v>2011年度</c:v>
                </c:pt>
                <c:pt idx="17">
                  <c:v>2012年度</c:v>
                </c:pt>
                <c:pt idx="18">
                  <c:v>2013年度</c:v>
                </c:pt>
                <c:pt idx="19">
                  <c:v>2014年度</c:v>
                </c:pt>
                <c:pt idx="20">
                  <c:v>2015年度</c:v>
                </c:pt>
                <c:pt idx="21">
                  <c:v>2016年度</c:v>
                </c:pt>
                <c:pt idx="22">
                  <c:v>2017年度</c:v>
                </c:pt>
                <c:pt idx="23">
                  <c:v>2018年度</c:v>
                </c:pt>
                <c:pt idx="24">
                  <c:v>2019年度</c:v>
                </c:pt>
                <c:pt idx="25">
                  <c:v>2020年度</c:v>
                </c:pt>
                <c:pt idx="26">
                  <c:v>2021年度</c:v>
                </c:pt>
                <c:pt idx="27">
                  <c:v>2022年度</c:v>
                </c:pt>
                <c:pt idx="28">
                  <c:v>2023年度</c:v>
                </c:pt>
                <c:pt idx="29">
                  <c:v>2024年度</c:v>
                </c:pt>
                <c:pt idx="30">
                  <c:v>2025年度</c:v>
                </c:pt>
              </c:strCache>
            </c:strRef>
          </c:cat>
          <c:val>
            <c:numRef>
              <c:f>'ritu-mfy2612'!$B$9:$B$39</c:f>
              <c:numCache>
                <c:formatCode>General</c:formatCode>
                <c:ptCount val="31"/>
                <c:pt idx="0">
                  <c:v>2.4</c:v>
                </c:pt>
                <c:pt idx="1">
                  <c:v>2.7</c:v>
                </c:pt>
                <c:pt idx="2">
                  <c:v>0.5</c:v>
                </c:pt>
                <c:pt idx="3">
                  <c:v>-2</c:v>
                </c:pt>
                <c:pt idx="4">
                  <c:v>-0.8</c:v>
                </c:pt>
                <c:pt idx="5">
                  <c:v>1.7</c:v>
                </c:pt>
                <c:pt idx="6">
                  <c:v>-1.9</c:v>
                </c:pt>
                <c:pt idx="7">
                  <c:v>-0.9</c:v>
                </c:pt>
                <c:pt idx="8">
                  <c:v>0.4</c:v>
                </c:pt>
                <c:pt idx="9">
                  <c:v>0.4</c:v>
                </c:pt>
                <c:pt idx="10">
                  <c:v>0.8</c:v>
                </c:pt>
                <c:pt idx="11">
                  <c:v>0.7</c:v>
                </c:pt>
                <c:pt idx="12">
                  <c:v>0.2</c:v>
                </c:pt>
                <c:pt idx="13">
                  <c:v>-3.9</c:v>
                </c:pt>
                <c:pt idx="14">
                  <c:v>-4.0999999999999996</c:v>
                </c:pt>
                <c:pt idx="15">
                  <c:v>1.7</c:v>
                </c:pt>
                <c:pt idx="16">
                  <c:v>-1</c:v>
                </c:pt>
                <c:pt idx="17">
                  <c:v>0.1</c:v>
                </c:pt>
                <c:pt idx="18">
                  <c:v>2.9</c:v>
                </c:pt>
                <c:pt idx="19">
                  <c:v>2.8</c:v>
                </c:pt>
                <c:pt idx="20">
                  <c:v>3.4</c:v>
                </c:pt>
                <c:pt idx="21">
                  <c:v>0.8</c:v>
                </c:pt>
                <c:pt idx="22">
                  <c:v>2</c:v>
                </c:pt>
                <c:pt idx="23">
                  <c:v>0.4</c:v>
                </c:pt>
                <c:pt idx="24">
                  <c:v>0.1</c:v>
                </c:pt>
                <c:pt idx="25">
                  <c:v>-2.9</c:v>
                </c:pt>
                <c:pt idx="26">
                  <c:v>4</c:v>
                </c:pt>
                <c:pt idx="27">
                  <c:v>2.6</c:v>
                </c:pt>
                <c:pt idx="28">
                  <c:v>4.7</c:v>
                </c:pt>
                <c:pt idx="29">
                  <c:v>3.7</c:v>
                </c:pt>
                <c:pt idx="30">
                  <c:v>4.0999999999999996</c:v>
                </c:pt>
              </c:numCache>
            </c:numRef>
          </c:val>
          <c:smooth val="0"/>
          <c:extLst>
            <c:ext xmlns:c16="http://schemas.microsoft.com/office/drawing/2014/chart" uri="{C3380CC4-5D6E-409C-BE32-E72D297353CC}">
              <c16:uniqueId val="{00000000-6040-4D82-A4A2-4BBB9B943FF6}"/>
            </c:ext>
          </c:extLst>
        </c:ser>
        <c:ser>
          <c:idx val="1"/>
          <c:order val="1"/>
          <c:tx>
            <c:strRef>
              <c:f>'ritu-mfy2612'!$C$8</c:f>
              <c:strCache>
                <c:ptCount val="1"/>
                <c:pt idx="0">
                  <c:v>十年物国債金利</c:v>
                </c:pt>
              </c:strCache>
            </c:strRef>
          </c:tx>
          <c:spPr>
            <a:ln w="22225" cap="rnd">
              <a:solidFill>
                <a:srgbClr val="FF0000"/>
              </a:solidFill>
              <a:round/>
            </a:ln>
            <a:effectLst/>
          </c:spPr>
          <c:marker>
            <c:symbol val="none"/>
          </c:marker>
          <c:cat>
            <c:strRef>
              <c:f>'ritu-mfy2612'!$A$9:$A$39</c:f>
              <c:strCache>
                <c:ptCount val="31"/>
                <c:pt idx="0">
                  <c:v>1995年度</c:v>
                </c:pt>
                <c:pt idx="1">
                  <c:v>1996年度</c:v>
                </c:pt>
                <c:pt idx="2">
                  <c:v>1997年度</c:v>
                </c:pt>
                <c:pt idx="3">
                  <c:v>1998年度</c:v>
                </c:pt>
                <c:pt idx="4">
                  <c:v>1999年度</c:v>
                </c:pt>
                <c:pt idx="5">
                  <c:v>2000年度</c:v>
                </c:pt>
                <c:pt idx="6">
                  <c:v>2001年度</c:v>
                </c:pt>
                <c:pt idx="7">
                  <c:v>2002年度</c:v>
                </c:pt>
                <c:pt idx="8">
                  <c:v>2003年度</c:v>
                </c:pt>
                <c:pt idx="9">
                  <c:v>2004年度</c:v>
                </c:pt>
                <c:pt idx="10">
                  <c:v>2005年度</c:v>
                </c:pt>
                <c:pt idx="11">
                  <c:v>2006年度</c:v>
                </c:pt>
                <c:pt idx="12">
                  <c:v>2007年度</c:v>
                </c:pt>
                <c:pt idx="13">
                  <c:v>2008年度</c:v>
                </c:pt>
                <c:pt idx="14">
                  <c:v>2009年度</c:v>
                </c:pt>
                <c:pt idx="15">
                  <c:v>2010年度</c:v>
                </c:pt>
                <c:pt idx="16">
                  <c:v>2011年度</c:v>
                </c:pt>
                <c:pt idx="17">
                  <c:v>2012年度</c:v>
                </c:pt>
                <c:pt idx="18">
                  <c:v>2013年度</c:v>
                </c:pt>
                <c:pt idx="19">
                  <c:v>2014年度</c:v>
                </c:pt>
                <c:pt idx="20">
                  <c:v>2015年度</c:v>
                </c:pt>
                <c:pt idx="21">
                  <c:v>2016年度</c:v>
                </c:pt>
                <c:pt idx="22">
                  <c:v>2017年度</c:v>
                </c:pt>
                <c:pt idx="23">
                  <c:v>2018年度</c:v>
                </c:pt>
                <c:pt idx="24">
                  <c:v>2019年度</c:v>
                </c:pt>
                <c:pt idx="25">
                  <c:v>2020年度</c:v>
                </c:pt>
                <c:pt idx="26">
                  <c:v>2021年度</c:v>
                </c:pt>
                <c:pt idx="27">
                  <c:v>2022年度</c:v>
                </c:pt>
                <c:pt idx="28">
                  <c:v>2023年度</c:v>
                </c:pt>
                <c:pt idx="29">
                  <c:v>2024年度</c:v>
                </c:pt>
                <c:pt idx="30">
                  <c:v>2025年度</c:v>
                </c:pt>
              </c:strCache>
            </c:strRef>
          </c:cat>
          <c:val>
            <c:numRef>
              <c:f>'ritu-mfy2612'!$C$9:$C$39</c:f>
              <c:numCache>
                <c:formatCode>General</c:formatCode>
                <c:ptCount val="31"/>
                <c:pt idx="0">
                  <c:v>3.0960000000000001</c:v>
                </c:pt>
                <c:pt idx="1">
                  <c:v>2.6739999999999999</c:v>
                </c:pt>
                <c:pt idx="2">
                  <c:v>1.8520000000000001</c:v>
                </c:pt>
                <c:pt idx="3">
                  <c:v>1.9990000000000001</c:v>
                </c:pt>
                <c:pt idx="4">
                  <c:v>1.6919999999999999</c:v>
                </c:pt>
                <c:pt idx="5">
                  <c:v>1.544</c:v>
                </c:pt>
                <c:pt idx="6">
                  <c:v>1.254</c:v>
                </c:pt>
                <c:pt idx="7">
                  <c:v>0.79</c:v>
                </c:pt>
                <c:pt idx="8">
                  <c:v>1.27</c:v>
                </c:pt>
                <c:pt idx="9">
                  <c:v>1.3049999999999999</c:v>
                </c:pt>
                <c:pt idx="10">
                  <c:v>1.407</c:v>
                </c:pt>
                <c:pt idx="11">
                  <c:v>1.61</c:v>
                </c:pt>
                <c:pt idx="12">
                  <c:v>1.3859999999999999</c:v>
                </c:pt>
                <c:pt idx="13">
                  <c:v>1.1180000000000001</c:v>
                </c:pt>
                <c:pt idx="14">
                  <c:v>1.1519999999999999</c:v>
                </c:pt>
                <c:pt idx="15">
                  <c:v>1.0049999999999999</c:v>
                </c:pt>
                <c:pt idx="16">
                  <c:v>0.871</c:v>
                </c:pt>
                <c:pt idx="17">
                  <c:v>0.69899999999999995</c:v>
                </c:pt>
                <c:pt idx="18">
                  <c:v>0.67</c:v>
                </c:pt>
                <c:pt idx="19">
                  <c:v>0.246</c:v>
                </c:pt>
                <c:pt idx="20">
                  <c:v>0.19</c:v>
                </c:pt>
                <c:pt idx="21">
                  <c:v>6.0000000000000001E-3</c:v>
                </c:pt>
                <c:pt idx="22">
                  <c:v>1.2E-2</c:v>
                </c:pt>
                <c:pt idx="23">
                  <c:v>-5.8000000000000003E-2</c:v>
                </c:pt>
                <c:pt idx="24">
                  <c:v>3.1E-2</c:v>
                </c:pt>
                <c:pt idx="25">
                  <c:v>0.1</c:v>
                </c:pt>
                <c:pt idx="26">
                  <c:v>0.2</c:v>
                </c:pt>
                <c:pt idx="27">
                  <c:v>0.45400000000000001</c:v>
                </c:pt>
                <c:pt idx="28">
                  <c:v>0.75</c:v>
                </c:pt>
                <c:pt idx="29">
                  <c:v>1.4970000000000001</c:v>
                </c:pt>
                <c:pt idx="30">
                  <c:v>2.3660000000000001</c:v>
                </c:pt>
              </c:numCache>
            </c:numRef>
          </c:val>
          <c:smooth val="0"/>
          <c:extLst>
            <c:ext xmlns:c16="http://schemas.microsoft.com/office/drawing/2014/chart" uri="{C3380CC4-5D6E-409C-BE32-E72D297353CC}">
              <c16:uniqueId val="{00000001-6040-4D82-A4A2-4BBB9B943FF6}"/>
            </c:ext>
          </c:extLst>
        </c:ser>
        <c:dLbls>
          <c:showLegendKey val="0"/>
          <c:showVal val="0"/>
          <c:showCatName val="0"/>
          <c:showSerName val="0"/>
          <c:showPercent val="0"/>
          <c:showBubbleSize val="0"/>
        </c:dLbls>
        <c:smooth val="0"/>
        <c:axId val="195050159"/>
        <c:axId val="195054959"/>
      </c:lineChart>
      <c:catAx>
        <c:axId val="1950501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95054959"/>
        <c:crosses val="autoZero"/>
        <c:auto val="1"/>
        <c:lblAlgn val="ctr"/>
        <c:lblOffset val="100"/>
        <c:noMultiLvlLbl val="0"/>
      </c:catAx>
      <c:valAx>
        <c:axId val="195054959"/>
        <c:scaling>
          <c:orientation val="minMax"/>
          <c:max val="5"/>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ja-JP"/>
          </a:p>
        </c:txPr>
        <c:crossAx val="19505015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'[2023年26年イールドカーブ.xlsx]jgbcm_all'!$A$798</c:f>
              <c:strCache>
                <c:ptCount val="1"/>
                <c:pt idx="0">
                  <c:v>2023/3/1</c:v>
                </c:pt>
              </c:strCache>
            </c:strRef>
          </c:tx>
          <c:spPr>
            <a:ln w="19050" cap="rnd">
              <a:solidFill>
                <a:srgbClr val="3333CC"/>
              </a:solidFill>
              <a:round/>
            </a:ln>
            <a:effectLst/>
          </c:spPr>
          <c:marker>
            <c:symbol val="none"/>
          </c:marker>
          <c:cat>
            <c:strRef>
              <c:f>'[2023年26年イールドカーブ.xlsx]jgbcm_all'!$B$797:$P$797</c:f>
              <c:strCache>
                <c:ptCount val="15"/>
                <c:pt idx="0">
                  <c:v>1年</c:v>
                </c:pt>
                <c:pt idx="1">
                  <c:v>2年</c:v>
                </c:pt>
                <c:pt idx="2">
                  <c:v>3年</c:v>
                </c:pt>
                <c:pt idx="3">
                  <c:v>4年</c:v>
                </c:pt>
                <c:pt idx="4">
                  <c:v>5年</c:v>
                </c:pt>
                <c:pt idx="5">
                  <c:v>6年</c:v>
                </c:pt>
                <c:pt idx="6">
                  <c:v>7年</c:v>
                </c:pt>
                <c:pt idx="7">
                  <c:v>8年</c:v>
                </c:pt>
                <c:pt idx="8">
                  <c:v>9年</c:v>
                </c:pt>
                <c:pt idx="9">
                  <c:v>10年</c:v>
                </c:pt>
                <c:pt idx="10">
                  <c:v>15年</c:v>
                </c:pt>
                <c:pt idx="11">
                  <c:v>20年</c:v>
                </c:pt>
                <c:pt idx="12">
                  <c:v>25年</c:v>
                </c:pt>
                <c:pt idx="13">
                  <c:v>30年</c:v>
                </c:pt>
                <c:pt idx="14">
                  <c:v>40年</c:v>
                </c:pt>
              </c:strCache>
            </c:strRef>
          </c:cat>
          <c:val>
            <c:numRef>
              <c:f>'[2023年26年イールドカーブ.xlsx]jgbcm_all'!$B$798:$P$798</c:f>
              <c:numCache>
                <c:formatCode>General</c:formatCode>
                <c:ptCount val="15"/>
                <c:pt idx="0">
                  <c:v>-6.5000000000000002E-2</c:v>
                </c:pt>
                <c:pt idx="1">
                  <c:v>-3.5000000000000003E-2</c:v>
                </c:pt>
                <c:pt idx="2">
                  <c:v>-3.0000000000000001E-3</c:v>
                </c:pt>
                <c:pt idx="3">
                  <c:v>0.106</c:v>
                </c:pt>
                <c:pt idx="4">
                  <c:v>0.219</c:v>
                </c:pt>
                <c:pt idx="5">
                  <c:v>0.32300000000000001</c:v>
                </c:pt>
                <c:pt idx="6">
                  <c:v>0.40699999999999997</c:v>
                </c:pt>
                <c:pt idx="7">
                  <c:v>0.51900000000000002</c:v>
                </c:pt>
                <c:pt idx="8">
                  <c:v>0.52</c:v>
                </c:pt>
                <c:pt idx="9">
                  <c:v>0.52500000000000002</c:v>
                </c:pt>
                <c:pt idx="10">
                  <c:v>0.96</c:v>
                </c:pt>
                <c:pt idx="11">
                  <c:v>1.2050000000000001</c:v>
                </c:pt>
                <c:pt idx="12">
                  <c:v>1.3140000000000001</c:v>
                </c:pt>
                <c:pt idx="13">
                  <c:v>1.389</c:v>
                </c:pt>
                <c:pt idx="14">
                  <c:v>1.466</c:v>
                </c:pt>
              </c:numCache>
            </c:numRef>
          </c:val>
          <c:smooth val="0"/>
          <c:extLst>
            <c:ext xmlns:c16="http://schemas.microsoft.com/office/drawing/2014/chart" uri="{C3380CC4-5D6E-409C-BE32-E72D297353CC}">
              <c16:uniqueId val="{00000000-A9B0-4A6A-99DE-9E86D21ACBA2}"/>
            </c:ext>
          </c:extLst>
        </c:ser>
        <c:ser>
          <c:idx val="1"/>
          <c:order val="1"/>
          <c:tx>
            <c:strRef>
              <c:f>'[2023年26年イールドカーブ.xlsx]jgbcm_all'!$A$799</c:f>
              <c:strCache>
                <c:ptCount val="1"/>
                <c:pt idx="0">
                  <c:v>2026/5/29</c:v>
                </c:pt>
              </c:strCache>
            </c:strRef>
          </c:tx>
          <c:spPr>
            <a:ln w="19050" cap="rnd">
              <a:solidFill>
                <a:srgbClr val="FF0000"/>
              </a:solidFill>
              <a:round/>
            </a:ln>
            <a:effectLst/>
          </c:spPr>
          <c:marker>
            <c:symbol val="none"/>
          </c:marker>
          <c:cat>
            <c:strRef>
              <c:f>'[2023年26年イールドカーブ.xlsx]jgbcm_all'!$B$797:$P$797</c:f>
              <c:strCache>
                <c:ptCount val="15"/>
                <c:pt idx="0">
                  <c:v>1年</c:v>
                </c:pt>
                <c:pt idx="1">
                  <c:v>2年</c:v>
                </c:pt>
                <c:pt idx="2">
                  <c:v>3年</c:v>
                </c:pt>
                <c:pt idx="3">
                  <c:v>4年</c:v>
                </c:pt>
                <c:pt idx="4">
                  <c:v>5年</c:v>
                </c:pt>
                <c:pt idx="5">
                  <c:v>6年</c:v>
                </c:pt>
                <c:pt idx="6">
                  <c:v>7年</c:v>
                </c:pt>
                <c:pt idx="7">
                  <c:v>8年</c:v>
                </c:pt>
                <c:pt idx="8">
                  <c:v>9年</c:v>
                </c:pt>
                <c:pt idx="9">
                  <c:v>10年</c:v>
                </c:pt>
                <c:pt idx="10">
                  <c:v>15年</c:v>
                </c:pt>
                <c:pt idx="11">
                  <c:v>20年</c:v>
                </c:pt>
                <c:pt idx="12">
                  <c:v>25年</c:v>
                </c:pt>
                <c:pt idx="13">
                  <c:v>30年</c:v>
                </c:pt>
                <c:pt idx="14">
                  <c:v>40年</c:v>
                </c:pt>
              </c:strCache>
            </c:strRef>
          </c:cat>
          <c:val>
            <c:numRef>
              <c:f>'[2023年26年イールドカーブ.xlsx]jgbcm_all'!$B$799:$P$799</c:f>
              <c:numCache>
                <c:formatCode>General</c:formatCode>
                <c:ptCount val="15"/>
                <c:pt idx="0">
                  <c:v>1.117</c:v>
                </c:pt>
                <c:pt idx="1">
                  <c:v>1.393</c:v>
                </c:pt>
                <c:pt idx="2">
                  <c:v>1.536</c:v>
                </c:pt>
                <c:pt idx="3">
                  <c:v>1.7490000000000001</c:v>
                </c:pt>
                <c:pt idx="4">
                  <c:v>1.919</c:v>
                </c:pt>
                <c:pt idx="5">
                  <c:v>2.0699999999999998</c:v>
                </c:pt>
                <c:pt idx="6">
                  <c:v>2.2210000000000001</c:v>
                </c:pt>
                <c:pt idx="7">
                  <c:v>2.3730000000000002</c:v>
                </c:pt>
                <c:pt idx="8">
                  <c:v>2.5150000000000001</c:v>
                </c:pt>
                <c:pt idx="9">
                  <c:v>2.657</c:v>
                </c:pt>
                <c:pt idx="10">
                  <c:v>3.2040000000000002</c:v>
                </c:pt>
                <c:pt idx="11">
                  <c:v>3.5489999999999999</c:v>
                </c:pt>
                <c:pt idx="12">
                  <c:v>3.859</c:v>
                </c:pt>
                <c:pt idx="13">
                  <c:v>3.859</c:v>
                </c:pt>
                <c:pt idx="14">
                  <c:v>3.7890000000000001</c:v>
                </c:pt>
              </c:numCache>
            </c:numRef>
          </c:val>
          <c:smooth val="0"/>
          <c:extLst>
            <c:ext xmlns:c16="http://schemas.microsoft.com/office/drawing/2014/chart" uri="{C3380CC4-5D6E-409C-BE32-E72D297353CC}">
              <c16:uniqueId val="{00000001-A9B0-4A6A-99DE-9E86D21ACBA2}"/>
            </c:ext>
          </c:extLst>
        </c:ser>
        <c:dLbls>
          <c:showLegendKey val="0"/>
          <c:showVal val="0"/>
          <c:showCatName val="0"/>
          <c:showSerName val="0"/>
          <c:showPercent val="0"/>
          <c:showBubbleSize val="0"/>
        </c:dLbls>
        <c:smooth val="0"/>
        <c:axId val="2110857232"/>
        <c:axId val="2110856752"/>
      </c:lineChart>
      <c:catAx>
        <c:axId val="21108572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ja-JP"/>
          </a:p>
        </c:txPr>
        <c:crossAx val="2110856752"/>
        <c:crosses val="autoZero"/>
        <c:auto val="1"/>
        <c:lblAlgn val="ctr"/>
        <c:lblOffset val="100"/>
        <c:noMultiLvlLbl val="0"/>
      </c:catAx>
      <c:valAx>
        <c:axId val="21108567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endParaRPr lang="ja-JP"/>
          </a:p>
        </c:txPr>
        <c:crossAx val="21108572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国債発行残高!$C$1</c:f>
              <c:strCache>
                <c:ptCount val="1"/>
                <c:pt idx="0">
                  <c:v>建設国債</c:v>
                </c:pt>
              </c:strCache>
            </c:strRef>
          </c:tx>
          <c:spPr>
            <a:solidFill>
              <a:schemeClr val="tx1"/>
            </a:solidFill>
            <a:ln>
              <a:noFill/>
            </a:ln>
            <a:effectLst/>
          </c:spPr>
          <c:invertIfNegative val="0"/>
          <c:cat>
            <c:numRef>
              <c:f>国債発行残高!$B$2:$B$21</c:f>
              <c:numCache>
                <c:formatCode>General</c:formatCode>
                <c:ptCount val="20"/>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pt idx="15">
                  <c:v>2022</c:v>
                </c:pt>
                <c:pt idx="16">
                  <c:v>2023</c:v>
                </c:pt>
                <c:pt idx="17">
                  <c:v>2024</c:v>
                </c:pt>
                <c:pt idx="18">
                  <c:v>2025</c:v>
                </c:pt>
                <c:pt idx="19">
                  <c:v>2026</c:v>
                </c:pt>
              </c:numCache>
            </c:numRef>
          </c:cat>
          <c:val>
            <c:numRef>
              <c:f>国債発行残高!$C$2:$C$21</c:f>
              <c:numCache>
                <c:formatCode>0.00_ </c:formatCode>
                <c:ptCount val="20"/>
                <c:pt idx="0">
                  <c:v>236.934</c:v>
                </c:pt>
                <c:pt idx="1">
                  <c:v>224.91229999999999</c:v>
                </c:pt>
                <c:pt idx="2">
                  <c:v>238.34530000000001</c:v>
                </c:pt>
                <c:pt idx="3">
                  <c:v>246.30629999999999</c:v>
                </c:pt>
                <c:pt idx="4">
                  <c:v>248.3066</c:v>
                </c:pt>
                <c:pt idx="5">
                  <c:v>249.89869999999999</c:v>
                </c:pt>
                <c:pt idx="6">
                  <c:v>258.0249</c:v>
                </c:pt>
                <c:pt idx="7">
                  <c:v>260.11619999999999</c:v>
                </c:pt>
                <c:pt idx="8">
                  <c:v>265.9529</c:v>
                </c:pt>
                <c:pt idx="9">
                  <c:v>268.3587</c:v>
                </c:pt>
                <c:pt idx="10">
                  <c:v>269.1583</c:v>
                </c:pt>
                <c:pt idx="11">
                  <c:v>270.18529999999998</c:v>
                </c:pt>
                <c:pt idx="12">
                  <c:v>273.21460000000002</c:v>
                </c:pt>
                <c:pt idx="13">
                  <c:v>283.31040000000002</c:v>
                </c:pt>
                <c:pt idx="14">
                  <c:v>287.3526</c:v>
                </c:pt>
                <c:pt idx="15">
                  <c:v>292.20670000000001</c:v>
                </c:pt>
                <c:pt idx="16">
                  <c:v>297.09800000000001</c:v>
                </c:pt>
                <c:pt idx="17">
                  <c:v>303.892</c:v>
                </c:pt>
                <c:pt idx="18">
                  <c:v>311.44600000000003</c:v>
                </c:pt>
                <c:pt idx="19">
                  <c:v>312.4436</c:v>
                </c:pt>
              </c:numCache>
            </c:numRef>
          </c:val>
          <c:extLst>
            <c:ext xmlns:c16="http://schemas.microsoft.com/office/drawing/2014/chart" uri="{C3380CC4-5D6E-409C-BE32-E72D297353CC}">
              <c16:uniqueId val="{00000000-9CDA-4F73-986E-19030E4E3D5D}"/>
            </c:ext>
          </c:extLst>
        </c:ser>
        <c:ser>
          <c:idx val="1"/>
          <c:order val="1"/>
          <c:tx>
            <c:strRef>
              <c:f>国債発行残高!$D$1</c:f>
              <c:strCache>
                <c:ptCount val="1"/>
                <c:pt idx="0">
                  <c:v>特例公債</c:v>
                </c:pt>
              </c:strCache>
            </c:strRef>
          </c:tx>
          <c:spPr>
            <a:solidFill>
              <a:srgbClr val="FFC000"/>
            </a:solidFill>
            <a:ln>
              <a:noFill/>
            </a:ln>
            <a:effectLst/>
          </c:spPr>
          <c:invertIfNegative val="0"/>
          <c:dLbls>
            <c:numFmt formatCode="#,##0.0_);[Red]\(#,##0.0\)" sourceLinked="0"/>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rgbClr val="FF0000"/>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国債発行残高!$B$2:$B$21</c:f>
              <c:numCache>
                <c:formatCode>General</c:formatCode>
                <c:ptCount val="20"/>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pt idx="15">
                  <c:v>2022</c:v>
                </c:pt>
                <c:pt idx="16">
                  <c:v>2023</c:v>
                </c:pt>
                <c:pt idx="17">
                  <c:v>2024</c:v>
                </c:pt>
                <c:pt idx="18">
                  <c:v>2025</c:v>
                </c:pt>
                <c:pt idx="19">
                  <c:v>2026</c:v>
                </c:pt>
              </c:numCache>
            </c:numRef>
          </c:cat>
          <c:val>
            <c:numRef>
              <c:f>国債発行残高!$D$2:$D$21</c:f>
              <c:numCache>
                <c:formatCode>0.00_ </c:formatCode>
                <c:ptCount val="20"/>
                <c:pt idx="0">
                  <c:v>277.49779999999998</c:v>
                </c:pt>
                <c:pt idx="1">
                  <c:v>295.31560000000002</c:v>
                </c:pt>
                <c:pt idx="2">
                  <c:v>330.26139999999998</c:v>
                </c:pt>
                <c:pt idx="3">
                  <c:v>364.98829999999998</c:v>
                </c:pt>
                <c:pt idx="4">
                  <c:v>386.1857</c:v>
                </c:pt>
                <c:pt idx="5">
                  <c:v>418.05459999999999</c:v>
                </c:pt>
                <c:pt idx="6">
                  <c:v>448.15109999999999</c:v>
                </c:pt>
                <c:pt idx="7">
                  <c:v>477.71260000000001</c:v>
                </c:pt>
                <c:pt idx="8">
                  <c:v>506.28500000000003</c:v>
                </c:pt>
                <c:pt idx="9">
                  <c:v>528.88350000000003</c:v>
                </c:pt>
                <c:pt idx="10">
                  <c:v>552.86720000000003</c:v>
                </c:pt>
                <c:pt idx="11" formatCode="General">
                  <c:v>573.44000000000005</c:v>
                </c:pt>
                <c:pt idx="12">
                  <c:v>583.20000000000005</c:v>
                </c:pt>
                <c:pt idx="13">
                  <c:v>632.58000000000004</c:v>
                </c:pt>
                <c:pt idx="14">
                  <c:v>675.13</c:v>
                </c:pt>
                <c:pt idx="15">
                  <c:v>706.63</c:v>
                </c:pt>
                <c:pt idx="16">
                  <c:v>726.44</c:v>
                </c:pt>
                <c:pt idx="17">
                  <c:v>744.79</c:v>
                </c:pt>
                <c:pt idx="18">
                  <c:v>760.08</c:v>
                </c:pt>
                <c:pt idx="19">
                  <c:v>797.78769999999997</c:v>
                </c:pt>
              </c:numCache>
            </c:numRef>
          </c:val>
          <c:extLst>
            <c:ext xmlns:c16="http://schemas.microsoft.com/office/drawing/2014/chart" uri="{C3380CC4-5D6E-409C-BE32-E72D297353CC}">
              <c16:uniqueId val="{00000001-9CDA-4F73-986E-19030E4E3D5D}"/>
            </c:ext>
          </c:extLst>
        </c:ser>
        <c:dLbls>
          <c:showLegendKey val="0"/>
          <c:showVal val="0"/>
          <c:showCatName val="0"/>
          <c:showSerName val="0"/>
          <c:showPercent val="0"/>
          <c:showBubbleSize val="0"/>
        </c:dLbls>
        <c:gapWidth val="150"/>
        <c:overlap val="100"/>
        <c:axId val="1313304159"/>
        <c:axId val="1313305599"/>
      </c:barChart>
      <c:catAx>
        <c:axId val="13133041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313305599"/>
        <c:crosses val="autoZero"/>
        <c:auto val="1"/>
        <c:lblAlgn val="ctr"/>
        <c:lblOffset val="100"/>
        <c:noMultiLvlLbl val="0"/>
      </c:catAx>
      <c:valAx>
        <c:axId val="1313305599"/>
        <c:scaling>
          <c:orientation val="minMax"/>
        </c:scaling>
        <c:delete val="0"/>
        <c:axPos val="l"/>
        <c:majorGridlines>
          <c:spPr>
            <a:ln w="9525" cap="flat" cmpd="sng" algn="ctr">
              <a:solidFill>
                <a:schemeClr val="tx1">
                  <a:lumMod val="15000"/>
                  <a:lumOff val="85000"/>
                </a:schemeClr>
              </a:solidFill>
              <a:round/>
            </a:ln>
            <a:effectLst/>
          </c:spPr>
        </c:majorGridlines>
        <c:numFmt formatCode="0_ "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ja-JP"/>
          </a:p>
        </c:txPr>
        <c:crossAx val="131330415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'data_8190-2026-07-08'!$B$7</c:f>
              <c:strCache>
                <c:ptCount val="1"/>
                <c:pt idx="0">
                  <c:v>イギリス</c:v>
                </c:pt>
              </c:strCache>
            </c:strRef>
          </c:tx>
          <c:spPr>
            <a:ln w="19050" cap="rnd">
              <a:solidFill>
                <a:schemeClr val="accent6">
                  <a:lumMod val="75000"/>
                </a:schemeClr>
              </a:solidFill>
              <a:round/>
            </a:ln>
            <a:effectLst/>
          </c:spPr>
          <c:marker>
            <c:symbol val="none"/>
          </c:marker>
          <c:cat>
            <c:strRef>
              <c:f>'data_8190-2026-07-08'!$C$6:$AL$6</c:f>
              <c:strCache>
                <c:ptCount val="36"/>
                <c:pt idx="0">
                  <c:v>1990年</c:v>
                </c:pt>
                <c:pt idx="1">
                  <c:v>1991年</c:v>
                </c:pt>
                <c:pt idx="2">
                  <c:v>1992年</c:v>
                </c:pt>
                <c:pt idx="3">
                  <c:v>1993年</c:v>
                </c:pt>
                <c:pt idx="4">
                  <c:v>1994年</c:v>
                </c:pt>
                <c:pt idx="5">
                  <c:v>1995年</c:v>
                </c:pt>
                <c:pt idx="6">
                  <c:v>1996年</c:v>
                </c:pt>
                <c:pt idx="7">
                  <c:v>1997年</c:v>
                </c:pt>
                <c:pt idx="8">
                  <c:v>1998年</c:v>
                </c:pt>
                <c:pt idx="9">
                  <c:v>1999年</c:v>
                </c:pt>
                <c:pt idx="10">
                  <c:v>2000年</c:v>
                </c:pt>
                <c:pt idx="11">
                  <c:v>2001年</c:v>
                </c:pt>
                <c:pt idx="12">
                  <c:v>2002年</c:v>
                </c:pt>
                <c:pt idx="13">
                  <c:v>2003年</c:v>
                </c:pt>
                <c:pt idx="14">
                  <c:v>2004年</c:v>
                </c:pt>
                <c:pt idx="15">
                  <c:v>2005年</c:v>
                </c:pt>
                <c:pt idx="16">
                  <c:v>2006年</c:v>
                </c:pt>
                <c:pt idx="17">
                  <c:v>2007年</c:v>
                </c:pt>
                <c:pt idx="18">
                  <c:v>2008年</c:v>
                </c:pt>
                <c:pt idx="19">
                  <c:v>2009年</c:v>
                </c:pt>
                <c:pt idx="20">
                  <c:v>2010年</c:v>
                </c:pt>
                <c:pt idx="21">
                  <c:v>2011年</c:v>
                </c:pt>
                <c:pt idx="22">
                  <c:v>2012年</c:v>
                </c:pt>
                <c:pt idx="23">
                  <c:v>2013年</c:v>
                </c:pt>
                <c:pt idx="24">
                  <c:v>2014年</c:v>
                </c:pt>
                <c:pt idx="25">
                  <c:v>2015年</c:v>
                </c:pt>
                <c:pt idx="26">
                  <c:v>2016年</c:v>
                </c:pt>
                <c:pt idx="27">
                  <c:v>2017年</c:v>
                </c:pt>
                <c:pt idx="28">
                  <c:v>2018年</c:v>
                </c:pt>
                <c:pt idx="29">
                  <c:v>2019年</c:v>
                </c:pt>
                <c:pt idx="30">
                  <c:v>2020年</c:v>
                </c:pt>
                <c:pt idx="31">
                  <c:v>2021年</c:v>
                </c:pt>
                <c:pt idx="32">
                  <c:v>2022年</c:v>
                </c:pt>
                <c:pt idx="33">
                  <c:v>2023年</c:v>
                </c:pt>
                <c:pt idx="34">
                  <c:v>2024年</c:v>
                </c:pt>
                <c:pt idx="35">
                  <c:v>2025年</c:v>
                </c:pt>
              </c:strCache>
            </c:strRef>
          </c:cat>
          <c:val>
            <c:numRef>
              <c:f>'data_8190-2026-07-08'!$C$7:$AL$7</c:f>
              <c:numCache>
                <c:formatCode>General</c:formatCode>
                <c:ptCount val="36"/>
                <c:pt idx="0">
                  <c:v>0.159</c:v>
                </c:pt>
                <c:pt idx="1">
                  <c:v>-1.431</c:v>
                </c:pt>
                <c:pt idx="2">
                  <c:v>-4.0170000000000003</c:v>
                </c:pt>
                <c:pt idx="3">
                  <c:v>-5.1539999999999999</c:v>
                </c:pt>
                <c:pt idx="4">
                  <c:v>-4.0140000000000002</c:v>
                </c:pt>
                <c:pt idx="5">
                  <c:v>-2.9409999999999998</c:v>
                </c:pt>
                <c:pt idx="6">
                  <c:v>-1.617</c:v>
                </c:pt>
                <c:pt idx="7">
                  <c:v>0.121</c:v>
                </c:pt>
                <c:pt idx="8">
                  <c:v>1.76</c:v>
                </c:pt>
                <c:pt idx="9">
                  <c:v>2.4580000000000002</c:v>
                </c:pt>
                <c:pt idx="10">
                  <c:v>3.0489999999999999</c:v>
                </c:pt>
                <c:pt idx="11">
                  <c:v>1.8180000000000001</c:v>
                </c:pt>
                <c:pt idx="12">
                  <c:v>-0.57699999999999996</c:v>
                </c:pt>
                <c:pt idx="13">
                  <c:v>-1.7889999999999999</c:v>
                </c:pt>
                <c:pt idx="14">
                  <c:v>-1.681</c:v>
                </c:pt>
                <c:pt idx="15">
                  <c:v>-1.538</c:v>
                </c:pt>
                <c:pt idx="16">
                  <c:v>-1.1319999999999999</c:v>
                </c:pt>
                <c:pt idx="17">
                  <c:v>-0.94799999999999995</c:v>
                </c:pt>
                <c:pt idx="18">
                  <c:v>-3.5049999999999999</c:v>
                </c:pt>
                <c:pt idx="19">
                  <c:v>-8.5090000000000003</c:v>
                </c:pt>
                <c:pt idx="20">
                  <c:v>-6.7210000000000001</c:v>
                </c:pt>
                <c:pt idx="21">
                  <c:v>-4.6289999999999996</c:v>
                </c:pt>
                <c:pt idx="22">
                  <c:v>-5.6159999999999997</c:v>
                </c:pt>
                <c:pt idx="23">
                  <c:v>-3.903</c:v>
                </c:pt>
                <c:pt idx="24">
                  <c:v>-3.6469999999999998</c:v>
                </c:pt>
                <c:pt idx="25">
                  <c:v>-3.03</c:v>
                </c:pt>
                <c:pt idx="26">
                  <c:v>-1.6679999999999999</c:v>
                </c:pt>
                <c:pt idx="27">
                  <c:v>-0.67700000000000005</c:v>
                </c:pt>
                <c:pt idx="28">
                  <c:v>-0.56299999999999994</c:v>
                </c:pt>
                <c:pt idx="29">
                  <c:v>-0.95199999999999996</c:v>
                </c:pt>
                <c:pt idx="30">
                  <c:v>-11.786</c:v>
                </c:pt>
                <c:pt idx="31">
                  <c:v>-5.43</c:v>
                </c:pt>
                <c:pt idx="32">
                  <c:v>-1.04</c:v>
                </c:pt>
                <c:pt idx="33">
                  <c:v>-3.6859999999999999</c:v>
                </c:pt>
                <c:pt idx="34">
                  <c:v>-4.0229999999999997</c:v>
                </c:pt>
                <c:pt idx="35">
                  <c:v>-2.7650000000000001</c:v>
                </c:pt>
              </c:numCache>
            </c:numRef>
          </c:val>
          <c:smooth val="0"/>
          <c:extLst>
            <c:ext xmlns:c16="http://schemas.microsoft.com/office/drawing/2014/chart" uri="{C3380CC4-5D6E-409C-BE32-E72D297353CC}">
              <c16:uniqueId val="{00000000-7304-4C4C-8B26-1A6D11E3ABFC}"/>
            </c:ext>
          </c:extLst>
        </c:ser>
        <c:ser>
          <c:idx val="1"/>
          <c:order val="1"/>
          <c:tx>
            <c:strRef>
              <c:f>'data_8190-2026-07-08'!$B$8</c:f>
              <c:strCache>
                <c:ptCount val="1"/>
                <c:pt idx="0">
                  <c:v>イタリア</c:v>
                </c:pt>
              </c:strCache>
            </c:strRef>
          </c:tx>
          <c:spPr>
            <a:ln w="19050" cap="rnd">
              <a:solidFill>
                <a:schemeClr val="accent2"/>
              </a:solidFill>
              <a:round/>
            </a:ln>
            <a:effectLst/>
          </c:spPr>
          <c:marker>
            <c:symbol val="none"/>
          </c:marker>
          <c:cat>
            <c:strRef>
              <c:f>'data_8190-2026-07-08'!$C$6:$AL$6</c:f>
              <c:strCache>
                <c:ptCount val="36"/>
                <c:pt idx="0">
                  <c:v>1990年</c:v>
                </c:pt>
                <c:pt idx="1">
                  <c:v>1991年</c:v>
                </c:pt>
                <c:pt idx="2">
                  <c:v>1992年</c:v>
                </c:pt>
                <c:pt idx="3">
                  <c:v>1993年</c:v>
                </c:pt>
                <c:pt idx="4">
                  <c:v>1994年</c:v>
                </c:pt>
                <c:pt idx="5">
                  <c:v>1995年</c:v>
                </c:pt>
                <c:pt idx="6">
                  <c:v>1996年</c:v>
                </c:pt>
                <c:pt idx="7">
                  <c:v>1997年</c:v>
                </c:pt>
                <c:pt idx="8">
                  <c:v>1998年</c:v>
                </c:pt>
                <c:pt idx="9">
                  <c:v>1999年</c:v>
                </c:pt>
                <c:pt idx="10">
                  <c:v>2000年</c:v>
                </c:pt>
                <c:pt idx="11">
                  <c:v>2001年</c:v>
                </c:pt>
                <c:pt idx="12">
                  <c:v>2002年</c:v>
                </c:pt>
                <c:pt idx="13">
                  <c:v>2003年</c:v>
                </c:pt>
                <c:pt idx="14">
                  <c:v>2004年</c:v>
                </c:pt>
                <c:pt idx="15">
                  <c:v>2005年</c:v>
                </c:pt>
                <c:pt idx="16">
                  <c:v>2006年</c:v>
                </c:pt>
                <c:pt idx="17">
                  <c:v>2007年</c:v>
                </c:pt>
                <c:pt idx="18">
                  <c:v>2008年</c:v>
                </c:pt>
                <c:pt idx="19">
                  <c:v>2009年</c:v>
                </c:pt>
                <c:pt idx="20">
                  <c:v>2010年</c:v>
                </c:pt>
                <c:pt idx="21">
                  <c:v>2011年</c:v>
                </c:pt>
                <c:pt idx="22">
                  <c:v>2012年</c:v>
                </c:pt>
                <c:pt idx="23">
                  <c:v>2013年</c:v>
                </c:pt>
                <c:pt idx="24">
                  <c:v>2014年</c:v>
                </c:pt>
                <c:pt idx="25">
                  <c:v>2015年</c:v>
                </c:pt>
                <c:pt idx="26">
                  <c:v>2016年</c:v>
                </c:pt>
                <c:pt idx="27">
                  <c:v>2017年</c:v>
                </c:pt>
                <c:pt idx="28">
                  <c:v>2018年</c:v>
                </c:pt>
                <c:pt idx="29">
                  <c:v>2019年</c:v>
                </c:pt>
                <c:pt idx="30">
                  <c:v>2020年</c:v>
                </c:pt>
                <c:pt idx="31">
                  <c:v>2021年</c:v>
                </c:pt>
                <c:pt idx="32">
                  <c:v>2022年</c:v>
                </c:pt>
                <c:pt idx="33">
                  <c:v>2023年</c:v>
                </c:pt>
                <c:pt idx="34">
                  <c:v>2024年</c:v>
                </c:pt>
                <c:pt idx="35">
                  <c:v>2025年</c:v>
                </c:pt>
              </c:strCache>
            </c:strRef>
          </c:cat>
          <c:val>
            <c:numRef>
              <c:f>'data_8190-2026-07-08'!$C$8:$AL$8</c:f>
              <c:numCache>
                <c:formatCode>General</c:formatCode>
                <c:ptCount val="36"/>
                <c:pt idx="0">
                  <c:v>-1.7709999999999999</c:v>
                </c:pt>
                <c:pt idx="1">
                  <c:v>-0.46300000000000002</c:v>
                </c:pt>
                <c:pt idx="2">
                  <c:v>1.3129999999999999</c:v>
                </c:pt>
                <c:pt idx="3">
                  <c:v>2.0710000000000002</c:v>
                </c:pt>
                <c:pt idx="4">
                  <c:v>1.5229999999999999</c:v>
                </c:pt>
                <c:pt idx="5">
                  <c:v>3.08</c:v>
                </c:pt>
                <c:pt idx="6">
                  <c:v>3.7330000000000001</c:v>
                </c:pt>
                <c:pt idx="7">
                  <c:v>5.6479999999999997</c:v>
                </c:pt>
                <c:pt idx="8">
                  <c:v>4.484</c:v>
                </c:pt>
                <c:pt idx="9">
                  <c:v>4.327</c:v>
                </c:pt>
                <c:pt idx="10">
                  <c:v>3.41</c:v>
                </c:pt>
                <c:pt idx="11">
                  <c:v>2.56</c:v>
                </c:pt>
                <c:pt idx="12">
                  <c:v>2.2970000000000002</c:v>
                </c:pt>
                <c:pt idx="13">
                  <c:v>1.4950000000000001</c:v>
                </c:pt>
                <c:pt idx="14">
                  <c:v>0.96199999999999997</c:v>
                </c:pt>
                <c:pt idx="15">
                  <c:v>0.19800000000000001</c:v>
                </c:pt>
                <c:pt idx="16">
                  <c:v>0.59599999999999997</c:v>
                </c:pt>
                <c:pt idx="17">
                  <c:v>3.169</c:v>
                </c:pt>
                <c:pt idx="18">
                  <c:v>2.0750000000000002</c:v>
                </c:pt>
                <c:pt idx="19">
                  <c:v>-0.873</c:v>
                </c:pt>
                <c:pt idx="20">
                  <c:v>-7.0000000000000007E-2</c:v>
                </c:pt>
                <c:pt idx="21">
                  <c:v>0.89</c:v>
                </c:pt>
                <c:pt idx="22">
                  <c:v>1.966</c:v>
                </c:pt>
                <c:pt idx="23">
                  <c:v>1.746</c:v>
                </c:pt>
                <c:pt idx="24">
                  <c:v>1.56</c:v>
                </c:pt>
                <c:pt idx="25">
                  <c:v>1.4790000000000001</c:v>
                </c:pt>
                <c:pt idx="26">
                  <c:v>1.3380000000000001</c:v>
                </c:pt>
                <c:pt idx="27">
                  <c:v>1.0960000000000001</c:v>
                </c:pt>
                <c:pt idx="28">
                  <c:v>1.29</c:v>
                </c:pt>
                <c:pt idx="29">
                  <c:v>1.738</c:v>
                </c:pt>
                <c:pt idx="30">
                  <c:v>-6.101</c:v>
                </c:pt>
                <c:pt idx="31">
                  <c:v>-5.5919999999999996</c:v>
                </c:pt>
                <c:pt idx="32">
                  <c:v>-4.1660000000000004</c:v>
                </c:pt>
                <c:pt idx="33">
                  <c:v>-3.7410000000000001</c:v>
                </c:pt>
                <c:pt idx="34">
                  <c:v>0.26200000000000001</c:v>
                </c:pt>
                <c:pt idx="35">
                  <c:v>0.497</c:v>
                </c:pt>
              </c:numCache>
            </c:numRef>
          </c:val>
          <c:smooth val="0"/>
          <c:extLst>
            <c:ext xmlns:c16="http://schemas.microsoft.com/office/drawing/2014/chart" uri="{C3380CC4-5D6E-409C-BE32-E72D297353CC}">
              <c16:uniqueId val="{00000001-7304-4C4C-8B26-1A6D11E3ABFC}"/>
            </c:ext>
          </c:extLst>
        </c:ser>
        <c:ser>
          <c:idx val="2"/>
          <c:order val="2"/>
          <c:tx>
            <c:strRef>
              <c:f>'data_8190-2026-07-08'!$B$9</c:f>
              <c:strCache>
                <c:ptCount val="1"/>
                <c:pt idx="0">
                  <c:v>カナダ</c:v>
                </c:pt>
              </c:strCache>
            </c:strRef>
          </c:tx>
          <c:spPr>
            <a:ln w="19050" cap="rnd">
              <a:solidFill>
                <a:srgbClr val="00B0F0"/>
              </a:solidFill>
              <a:round/>
            </a:ln>
            <a:effectLst/>
          </c:spPr>
          <c:marker>
            <c:symbol val="none"/>
          </c:marker>
          <c:cat>
            <c:strRef>
              <c:f>'data_8190-2026-07-08'!$C$6:$AL$6</c:f>
              <c:strCache>
                <c:ptCount val="36"/>
                <c:pt idx="0">
                  <c:v>1990年</c:v>
                </c:pt>
                <c:pt idx="1">
                  <c:v>1991年</c:v>
                </c:pt>
                <c:pt idx="2">
                  <c:v>1992年</c:v>
                </c:pt>
                <c:pt idx="3">
                  <c:v>1993年</c:v>
                </c:pt>
                <c:pt idx="4">
                  <c:v>1994年</c:v>
                </c:pt>
                <c:pt idx="5">
                  <c:v>1995年</c:v>
                </c:pt>
                <c:pt idx="6">
                  <c:v>1996年</c:v>
                </c:pt>
                <c:pt idx="7">
                  <c:v>1997年</c:v>
                </c:pt>
                <c:pt idx="8">
                  <c:v>1998年</c:v>
                </c:pt>
                <c:pt idx="9">
                  <c:v>1999年</c:v>
                </c:pt>
                <c:pt idx="10">
                  <c:v>2000年</c:v>
                </c:pt>
                <c:pt idx="11">
                  <c:v>2001年</c:v>
                </c:pt>
                <c:pt idx="12">
                  <c:v>2002年</c:v>
                </c:pt>
                <c:pt idx="13">
                  <c:v>2003年</c:v>
                </c:pt>
                <c:pt idx="14">
                  <c:v>2004年</c:v>
                </c:pt>
                <c:pt idx="15">
                  <c:v>2005年</c:v>
                </c:pt>
                <c:pt idx="16">
                  <c:v>2006年</c:v>
                </c:pt>
                <c:pt idx="17">
                  <c:v>2007年</c:v>
                </c:pt>
                <c:pt idx="18">
                  <c:v>2008年</c:v>
                </c:pt>
                <c:pt idx="19">
                  <c:v>2009年</c:v>
                </c:pt>
                <c:pt idx="20">
                  <c:v>2010年</c:v>
                </c:pt>
                <c:pt idx="21">
                  <c:v>2011年</c:v>
                </c:pt>
                <c:pt idx="22">
                  <c:v>2012年</c:v>
                </c:pt>
                <c:pt idx="23">
                  <c:v>2013年</c:v>
                </c:pt>
                <c:pt idx="24">
                  <c:v>2014年</c:v>
                </c:pt>
                <c:pt idx="25">
                  <c:v>2015年</c:v>
                </c:pt>
                <c:pt idx="26">
                  <c:v>2016年</c:v>
                </c:pt>
                <c:pt idx="27">
                  <c:v>2017年</c:v>
                </c:pt>
                <c:pt idx="28">
                  <c:v>2018年</c:v>
                </c:pt>
                <c:pt idx="29">
                  <c:v>2019年</c:v>
                </c:pt>
                <c:pt idx="30">
                  <c:v>2020年</c:v>
                </c:pt>
                <c:pt idx="31">
                  <c:v>2021年</c:v>
                </c:pt>
                <c:pt idx="32">
                  <c:v>2022年</c:v>
                </c:pt>
                <c:pt idx="33">
                  <c:v>2023年</c:v>
                </c:pt>
                <c:pt idx="34">
                  <c:v>2024年</c:v>
                </c:pt>
                <c:pt idx="35">
                  <c:v>2025年</c:v>
                </c:pt>
              </c:strCache>
            </c:strRef>
          </c:cat>
          <c:val>
            <c:numRef>
              <c:f>'data_8190-2026-07-08'!$C$9:$AL$9</c:f>
              <c:numCache>
                <c:formatCode>General</c:formatCode>
                <c:ptCount val="36"/>
                <c:pt idx="0">
                  <c:v>-0.85799999999999998</c:v>
                </c:pt>
                <c:pt idx="1">
                  <c:v>-3.1659999999999999</c:v>
                </c:pt>
                <c:pt idx="2">
                  <c:v>-3.9729999999999999</c:v>
                </c:pt>
                <c:pt idx="3">
                  <c:v>-3.726</c:v>
                </c:pt>
                <c:pt idx="4">
                  <c:v>-1.867</c:v>
                </c:pt>
                <c:pt idx="5">
                  <c:v>8.5000000000000006E-2</c:v>
                </c:pt>
                <c:pt idx="6">
                  <c:v>2.141</c:v>
                </c:pt>
                <c:pt idx="7">
                  <c:v>4.72</c:v>
                </c:pt>
                <c:pt idx="8">
                  <c:v>4.798</c:v>
                </c:pt>
                <c:pt idx="9">
                  <c:v>5.7610000000000001</c:v>
                </c:pt>
                <c:pt idx="10">
                  <c:v>5.6589999999999998</c:v>
                </c:pt>
                <c:pt idx="11">
                  <c:v>3.38</c:v>
                </c:pt>
                <c:pt idx="12">
                  <c:v>2.2559999999999998</c:v>
                </c:pt>
                <c:pt idx="13">
                  <c:v>1.645</c:v>
                </c:pt>
                <c:pt idx="14">
                  <c:v>2.258</c:v>
                </c:pt>
                <c:pt idx="15">
                  <c:v>2.532</c:v>
                </c:pt>
                <c:pt idx="16">
                  <c:v>2.411</c:v>
                </c:pt>
                <c:pt idx="17">
                  <c:v>2.3679999999999999</c:v>
                </c:pt>
                <c:pt idx="18">
                  <c:v>0.46600000000000003</c:v>
                </c:pt>
                <c:pt idx="19">
                  <c:v>-2.7759999999999998</c:v>
                </c:pt>
                <c:pt idx="20">
                  <c:v>-3.9</c:v>
                </c:pt>
                <c:pt idx="21">
                  <c:v>-2.7010000000000001</c:v>
                </c:pt>
                <c:pt idx="22">
                  <c:v>-1.8220000000000001</c:v>
                </c:pt>
                <c:pt idx="23">
                  <c:v>-0.99399999999999999</c:v>
                </c:pt>
                <c:pt idx="24">
                  <c:v>0.45100000000000001</c:v>
                </c:pt>
                <c:pt idx="25">
                  <c:v>0.58799999999999997</c:v>
                </c:pt>
                <c:pt idx="26">
                  <c:v>0.13100000000000001</c:v>
                </c:pt>
                <c:pt idx="27">
                  <c:v>8.8999999999999996E-2</c:v>
                </c:pt>
                <c:pt idx="28">
                  <c:v>0.46200000000000002</c:v>
                </c:pt>
                <c:pt idx="29">
                  <c:v>0.104</c:v>
                </c:pt>
                <c:pt idx="30">
                  <c:v>-10.455</c:v>
                </c:pt>
                <c:pt idx="31">
                  <c:v>-3.7</c:v>
                </c:pt>
                <c:pt idx="32">
                  <c:v>0.20699999999999999</c:v>
                </c:pt>
                <c:pt idx="33">
                  <c:v>-3.7999999999999999E-2</c:v>
                </c:pt>
                <c:pt idx="34">
                  <c:v>-2.1160000000000001</c:v>
                </c:pt>
                <c:pt idx="35">
                  <c:v>-2.0939999999999999</c:v>
                </c:pt>
              </c:numCache>
            </c:numRef>
          </c:val>
          <c:smooth val="0"/>
          <c:extLst>
            <c:ext xmlns:c16="http://schemas.microsoft.com/office/drawing/2014/chart" uri="{C3380CC4-5D6E-409C-BE32-E72D297353CC}">
              <c16:uniqueId val="{00000002-7304-4C4C-8B26-1A6D11E3ABFC}"/>
            </c:ext>
          </c:extLst>
        </c:ser>
        <c:ser>
          <c:idx val="3"/>
          <c:order val="3"/>
          <c:tx>
            <c:strRef>
              <c:f>'data_8190-2026-07-08'!$B$10</c:f>
              <c:strCache>
                <c:ptCount val="1"/>
                <c:pt idx="0">
                  <c:v>ドイツ</c:v>
                </c:pt>
              </c:strCache>
            </c:strRef>
          </c:tx>
          <c:spPr>
            <a:ln w="19050" cap="rnd">
              <a:solidFill>
                <a:srgbClr val="7030A0"/>
              </a:solidFill>
              <a:round/>
            </a:ln>
            <a:effectLst/>
          </c:spPr>
          <c:marker>
            <c:symbol val="none"/>
          </c:marker>
          <c:cat>
            <c:strRef>
              <c:f>'data_8190-2026-07-08'!$C$6:$AL$6</c:f>
              <c:strCache>
                <c:ptCount val="36"/>
                <c:pt idx="0">
                  <c:v>1990年</c:v>
                </c:pt>
                <c:pt idx="1">
                  <c:v>1991年</c:v>
                </c:pt>
                <c:pt idx="2">
                  <c:v>1992年</c:v>
                </c:pt>
                <c:pt idx="3">
                  <c:v>1993年</c:v>
                </c:pt>
                <c:pt idx="4">
                  <c:v>1994年</c:v>
                </c:pt>
                <c:pt idx="5">
                  <c:v>1995年</c:v>
                </c:pt>
                <c:pt idx="6">
                  <c:v>1996年</c:v>
                </c:pt>
                <c:pt idx="7">
                  <c:v>1997年</c:v>
                </c:pt>
                <c:pt idx="8">
                  <c:v>1998年</c:v>
                </c:pt>
                <c:pt idx="9">
                  <c:v>1999年</c:v>
                </c:pt>
                <c:pt idx="10">
                  <c:v>2000年</c:v>
                </c:pt>
                <c:pt idx="11">
                  <c:v>2001年</c:v>
                </c:pt>
                <c:pt idx="12">
                  <c:v>2002年</c:v>
                </c:pt>
                <c:pt idx="13">
                  <c:v>2003年</c:v>
                </c:pt>
                <c:pt idx="14">
                  <c:v>2004年</c:v>
                </c:pt>
                <c:pt idx="15">
                  <c:v>2005年</c:v>
                </c:pt>
                <c:pt idx="16">
                  <c:v>2006年</c:v>
                </c:pt>
                <c:pt idx="17">
                  <c:v>2007年</c:v>
                </c:pt>
                <c:pt idx="18">
                  <c:v>2008年</c:v>
                </c:pt>
                <c:pt idx="19">
                  <c:v>2009年</c:v>
                </c:pt>
                <c:pt idx="20">
                  <c:v>2010年</c:v>
                </c:pt>
                <c:pt idx="21">
                  <c:v>2011年</c:v>
                </c:pt>
                <c:pt idx="22">
                  <c:v>2012年</c:v>
                </c:pt>
                <c:pt idx="23">
                  <c:v>2013年</c:v>
                </c:pt>
                <c:pt idx="24">
                  <c:v>2014年</c:v>
                </c:pt>
                <c:pt idx="25">
                  <c:v>2015年</c:v>
                </c:pt>
                <c:pt idx="26">
                  <c:v>2016年</c:v>
                </c:pt>
                <c:pt idx="27">
                  <c:v>2017年</c:v>
                </c:pt>
                <c:pt idx="28">
                  <c:v>2018年</c:v>
                </c:pt>
                <c:pt idx="29">
                  <c:v>2019年</c:v>
                </c:pt>
                <c:pt idx="30">
                  <c:v>2020年</c:v>
                </c:pt>
                <c:pt idx="31">
                  <c:v>2021年</c:v>
                </c:pt>
                <c:pt idx="32">
                  <c:v>2022年</c:v>
                </c:pt>
                <c:pt idx="33">
                  <c:v>2023年</c:v>
                </c:pt>
                <c:pt idx="34">
                  <c:v>2024年</c:v>
                </c:pt>
                <c:pt idx="35">
                  <c:v>2025年</c:v>
                </c:pt>
              </c:strCache>
            </c:strRef>
          </c:cat>
          <c:val>
            <c:numRef>
              <c:f>'data_8190-2026-07-08'!$C$10:$AL$10</c:f>
              <c:numCache>
                <c:formatCode>General</c:formatCode>
                <c:ptCount val="36"/>
                <c:pt idx="1">
                  <c:v>-0.98599999999999999</c:v>
                </c:pt>
                <c:pt idx="2">
                  <c:v>-2.1000000000000001E-2</c:v>
                </c:pt>
                <c:pt idx="3">
                  <c:v>-0.40300000000000002</c:v>
                </c:pt>
                <c:pt idx="4">
                  <c:v>0.33700000000000002</c:v>
                </c:pt>
                <c:pt idx="5">
                  <c:v>-6.3490000000000002</c:v>
                </c:pt>
                <c:pt idx="6">
                  <c:v>-0.58499999999999996</c:v>
                </c:pt>
                <c:pt idx="7">
                  <c:v>-1E-3</c:v>
                </c:pt>
                <c:pt idx="8">
                  <c:v>0.38500000000000001</c:v>
                </c:pt>
                <c:pt idx="9">
                  <c:v>0.92500000000000004</c:v>
                </c:pt>
                <c:pt idx="10">
                  <c:v>1.06</c:v>
                </c:pt>
                <c:pt idx="11">
                  <c:v>-0.52400000000000002</c:v>
                </c:pt>
                <c:pt idx="12">
                  <c:v>-1.4570000000000001</c:v>
                </c:pt>
                <c:pt idx="13">
                  <c:v>-1.2110000000000001</c:v>
                </c:pt>
                <c:pt idx="14">
                  <c:v>-0.9</c:v>
                </c:pt>
                <c:pt idx="15">
                  <c:v>-0.92900000000000005</c:v>
                </c:pt>
                <c:pt idx="16">
                  <c:v>0.628</c:v>
                </c:pt>
                <c:pt idx="17">
                  <c:v>2.5539999999999998</c:v>
                </c:pt>
                <c:pt idx="18">
                  <c:v>2.0699999999999998</c:v>
                </c:pt>
                <c:pt idx="19">
                  <c:v>-0.83099999999999996</c:v>
                </c:pt>
                <c:pt idx="20">
                  <c:v>-2.2890000000000001</c:v>
                </c:pt>
                <c:pt idx="21">
                  <c:v>1.1559999999999999</c:v>
                </c:pt>
                <c:pt idx="22">
                  <c:v>1.7809999999999999</c:v>
                </c:pt>
                <c:pt idx="23">
                  <c:v>1.5549999999999999</c:v>
                </c:pt>
                <c:pt idx="24">
                  <c:v>1.96</c:v>
                </c:pt>
                <c:pt idx="25">
                  <c:v>1.996</c:v>
                </c:pt>
                <c:pt idx="26">
                  <c:v>2.0659999999999998</c:v>
                </c:pt>
                <c:pt idx="27">
                  <c:v>2.17</c:v>
                </c:pt>
                <c:pt idx="28">
                  <c:v>2.6070000000000002</c:v>
                </c:pt>
                <c:pt idx="29">
                  <c:v>1.9179999999999999</c:v>
                </c:pt>
                <c:pt idx="30">
                  <c:v>-3.9159999999999999</c:v>
                </c:pt>
                <c:pt idx="31">
                  <c:v>-2.7029999999999998</c:v>
                </c:pt>
                <c:pt idx="32">
                  <c:v>-1.3480000000000001</c:v>
                </c:pt>
                <c:pt idx="33">
                  <c:v>-1.8580000000000001</c:v>
                </c:pt>
                <c:pt idx="34">
                  <c:v>-1.8540000000000001</c:v>
                </c:pt>
                <c:pt idx="35">
                  <c:v>-1.7849999999999999</c:v>
                </c:pt>
              </c:numCache>
            </c:numRef>
          </c:val>
          <c:smooth val="0"/>
          <c:extLst>
            <c:ext xmlns:c16="http://schemas.microsoft.com/office/drawing/2014/chart" uri="{C3380CC4-5D6E-409C-BE32-E72D297353CC}">
              <c16:uniqueId val="{00000003-7304-4C4C-8B26-1A6D11E3ABFC}"/>
            </c:ext>
          </c:extLst>
        </c:ser>
        <c:ser>
          <c:idx val="4"/>
          <c:order val="4"/>
          <c:tx>
            <c:strRef>
              <c:f>'data_8190-2026-07-08'!$B$11</c:f>
              <c:strCache>
                <c:ptCount val="1"/>
                <c:pt idx="0">
                  <c:v>日本</c:v>
                </c:pt>
              </c:strCache>
            </c:strRef>
          </c:tx>
          <c:spPr>
            <a:ln w="31750" cap="rnd">
              <a:solidFill>
                <a:schemeClr val="tx1"/>
              </a:solidFill>
              <a:round/>
            </a:ln>
            <a:effectLst/>
          </c:spPr>
          <c:marker>
            <c:symbol val="none"/>
          </c:marker>
          <c:cat>
            <c:strRef>
              <c:f>'data_8190-2026-07-08'!$C$6:$AL$6</c:f>
              <c:strCache>
                <c:ptCount val="36"/>
                <c:pt idx="0">
                  <c:v>1990年</c:v>
                </c:pt>
                <c:pt idx="1">
                  <c:v>1991年</c:v>
                </c:pt>
                <c:pt idx="2">
                  <c:v>1992年</c:v>
                </c:pt>
                <c:pt idx="3">
                  <c:v>1993年</c:v>
                </c:pt>
                <c:pt idx="4">
                  <c:v>1994年</c:v>
                </c:pt>
                <c:pt idx="5">
                  <c:v>1995年</c:v>
                </c:pt>
                <c:pt idx="6">
                  <c:v>1996年</c:v>
                </c:pt>
                <c:pt idx="7">
                  <c:v>1997年</c:v>
                </c:pt>
                <c:pt idx="8">
                  <c:v>1998年</c:v>
                </c:pt>
                <c:pt idx="9">
                  <c:v>1999年</c:v>
                </c:pt>
                <c:pt idx="10">
                  <c:v>2000年</c:v>
                </c:pt>
                <c:pt idx="11">
                  <c:v>2001年</c:v>
                </c:pt>
                <c:pt idx="12">
                  <c:v>2002年</c:v>
                </c:pt>
                <c:pt idx="13">
                  <c:v>2003年</c:v>
                </c:pt>
                <c:pt idx="14">
                  <c:v>2004年</c:v>
                </c:pt>
                <c:pt idx="15">
                  <c:v>2005年</c:v>
                </c:pt>
                <c:pt idx="16">
                  <c:v>2006年</c:v>
                </c:pt>
                <c:pt idx="17">
                  <c:v>2007年</c:v>
                </c:pt>
                <c:pt idx="18">
                  <c:v>2008年</c:v>
                </c:pt>
                <c:pt idx="19">
                  <c:v>2009年</c:v>
                </c:pt>
                <c:pt idx="20">
                  <c:v>2010年</c:v>
                </c:pt>
                <c:pt idx="21">
                  <c:v>2011年</c:v>
                </c:pt>
                <c:pt idx="22">
                  <c:v>2012年</c:v>
                </c:pt>
                <c:pt idx="23">
                  <c:v>2013年</c:v>
                </c:pt>
                <c:pt idx="24">
                  <c:v>2014年</c:v>
                </c:pt>
                <c:pt idx="25">
                  <c:v>2015年</c:v>
                </c:pt>
                <c:pt idx="26">
                  <c:v>2016年</c:v>
                </c:pt>
                <c:pt idx="27">
                  <c:v>2017年</c:v>
                </c:pt>
                <c:pt idx="28">
                  <c:v>2018年</c:v>
                </c:pt>
                <c:pt idx="29">
                  <c:v>2019年</c:v>
                </c:pt>
                <c:pt idx="30">
                  <c:v>2020年</c:v>
                </c:pt>
                <c:pt idx="31">
                  <c:v>2021年</c:v>
                </c:pt>
                <c:pt idx="32">
                  <c:v>2022年</c:v>
                </c:pt>
                <c:pt idx="33">
                  <c:v>2023年</c:v>
                </c:pt>
                <c:pt idx="34">
                  <c:v>2024年</c:v>
                </c:pt>
                <c:pt idx="35">
                  <c:v>2025年</c:v>
                </c:pt>
              </c:strCache>
            </c:strRef>
          </c:cat>
          <c:val>
            <c:numRef>
              <c:f>'data_8190-2026-07-08'!$C$11:$AL$11</c:f>
              <c:numCache>
                <c:formatCode>General</c:formatCode>
                <c:ptCount val="36"/>
                <c:pt idx="0">
                  <c:v>3.0939999999999999</c:v>
                </c:pt>
                <c:pt idx="1">
                  <c:v>2.6349999999999998</c:v>
                </c:pt>
                <c:pt idx="2">
                  <c:v>1.6359999999999999</c:v>
                </c:pt>
                <c:pt idx="3">
                  <c:v>-1.218</c:v>
                </c:pt>
                <c:pt idx="4">
                  <c:v>-2.6240000000000001</c:v>
                </c:pt>
                <c:pt idx="5">
                  <c:v>-3.0739999999999998</c:v>
                </c:pt>
                <c:pt idx="6">
                  <c:v>-3.58</c:v>
                </c:pt>
                <c:pt idx="7">
                  <c:v>-2.2669999999999999</c:v>
                </c:pt>
                <c:pt idx="8">
                  <c:v>-8.6140000000000008</c:v>
                </c:pt>
                <c:pt idx="9">
                  <c:v>-5.3620000000000001</c:v>
                </c:pt>
                <c:pt idx="10">
                  <c:v>-5.8630000000000004</c:v>
                </c:pt>
                <c:pt idx="11">
                  <c:v>-4.8310000000000004</c:v>
                </c:pt>
                <c:pt idx="12">
                  <c:v>-5.9420000000000002</c:v>
                </c:pt>
                <c:pt idx="13">
                  <c:v>-6.1109999999999998</c:v>
                </c:pt>
                <c:pt idx="14">
                  <c:v>-4.1760000000000002</c:v>
                </c:pt>
                <c:pt idx="15">
                  <c:v>-3.5739999999999998</c:v>
                </c:pt>
                <c:pt idx="16">
                  <c:v>-2.367</c:v>
                </c:pt>
                <c:pt idx="17">
                  <c:v>-2.1619999999999999</c:v>
                </c:pt>
                <c:pt idx="18">
                  <c:v>-3.2349999999999999</c:v>
                </c:pt>
                <c:pt idx="19">
                  <c:v>-8.6259999999999994</c:v>
                </c:pt>
                <c:pt idx="20">
                  <c:v>-7.9939999999999998</c:v>
                </c:pt>
                <c:pt idx="21">
                  <c:v>-7.835</c:v>
                </c:pt>
                <c:pt idx="22">
                  <c:v>-7.02</c:v>
                </c:pt>
                <c:pt idx="23">
                  <c:v>-6.5090000000000003</c:v>
                </c:pt>
                <c:pt idx="24">
                  <c:v>-4.4960000000000004</c:v>
                </c:pt>
                <c:pt idx="25">
                  <c:v>-2.6179999999999999</c:v>
                </c:pt>
                <c:pt idx="26">
                  <c:v>-2.532</c:v>
                </c:pt>
                <c:pt idx="27">
                  <c:v>-2.1349999999999998</c:v>
                </c:pt>
                <c:pt idx="28">
                  <c:v>-1.6639999999999999</c:v>
                </c:pt>
                <c:pt idx="29">
                  <c:v>-2.3820000000000001</c:v>
                </c:pt>
                <c:pt idx="30">
                  <c:v>-8.4169999999999998</c:v>
                </c:pt>
                <c:pt idx="31">
                  <c:v>-5.7380000000000004</c:v>
                </c:pt>
                <c:pt idx="32">
                  <c:v>-3.827</c:v>
                </c:pt>
                <c:pt idx="33">
                  <c:v>-2.17</c:v>
                </c:pt>
                <c:pt idx="34">
                  <c:v>-1.5509999999999999</c:v>
                </c:pt>
                <c:pt idx="35">
                  <c:v>-0.85399999999999998</c:v>
                </c:pt>
              </c:numCache>
            </c:numRef>
          </c:val>
          <c:smooth val="0"/>
          <c:extLst>
            <c:ext xmlns:c16="http://schemas.microsoft.com/office/drawing/2014/chart" uri="{C3380CC4-5D6E-409C-BE32-E72D297353CC}">
              <c16:uniqueId val="{00000004-7304-4C4C-8B26-1A6D11E3ABFC}"/>
            </c:ext>
          </c:extLst>
        </c:ser>
        <c:ser>
          <c:idx val="5"/>
          <c:order val="5"/>
          <c:tx>
            <c:strRef>
              <c:f>'data_8190-2026-07-08'!$B$12</c:f>
              <c:strCache>
                <c:ptCount val="1"/>
                <c:pt idx="0">
                  <c:v>フランス</c:v>
                </c:pt>
              </c:strCache>
            </c:strRef>
          </c:tx>
          <c:spPr>
            <a:ln w="19050" cap="rnd">
              <a:solidFill>
                <a:srgbClr val="FFC000"/>
              </a:solidFill>
              <a:round/>
            </a:ln>
            <a:effectLst/>
          </c:spPr>
          <c:marker>
            <c:symbol val="none"/>
          </c:marker>
          <c:cat>
            <c:strRef>
              <c:f>'data_8190-2026-07-08'!$C$6:$AL$6</c:f>
              <c:strCache>
                <c:ptCount val="36"/>
                <c:pt idx="0">
                  <c:v>1990年</c:v>
                </c:pt>
                <c:pt idx="1">
                  <c:v>1991年</c:v>
                </c:pt>
                <c:pt idx="2">
                  <c:v>1992年</c:v>
                </c:pt>
                <c:pt idx="3">
                  <c:v>1993年</c:v>
                </c:pt>
                <c:pt idx="4">
                  <c:v>1994年</c:v>
                </c:pt>
                <c:pt idx="5">
                  <c:v>1995年</c:v>
                </c:pt>
                <c:pt idx="6">
                  <c:v>1996年</c:v>
                </c:pt>
                <c:pt idx="7">
                  <c:v>1997年</c:v>
                </c:pt>
                <c:pt idx="8">
                  <c:v>1998年</c:v>
                </c:pt>
                <c:pt idx="9">
                  <c:v>1999年</c:v>
                </c:pt>
                <c:pt idx="10">
                  <c:v>2000年</c:v>
                </c:pt>
                <c:pt idx="11">
                  <c:v>2001年</c:v>
                </c:pt>
                <c:pt idx="12">
                  <c:v>2002年</c:v>
                </c:pt>
                <c:pt idx="13">
                  <c:v>2003年</c:v>
                </c:pt>
                <c:pt idx="14">
                  <c:v>2004年</c:v>
                </c:pt>
                <c:pt idx="15">
                  <c:v>2005年</c:v>
                </c:pt>
                <c:pt idx="16">
                  <c:v>2006年</c:v>
                </c:pt>
                <c:pt idx="17">
                  <c:v>2007年</c:v>
                </c:pt>
                <c:pt idx="18">
                  <c:v>2008年</c:v>
                </c:pt>
                <c:pt idx="19">
                  <c:v>2009年</c:v>
                </c:pt>
                <c:pt idx="20">
                  <c:v>2010年</c:v>
                </c:pt>
                <c:pt idx="21">
                  <c:v>2011年</c:v>
                </c:pt>
                <c:pt idx="22">
                  <c:v>2012年</c:v>
                </c:pt>
                <c:pt idx="23">
                  <c:v>2013年</c:v>
                </c:pt>
                <c:pt idx="24">
                  <c:v>2014年</c:v>
                </c:pt>
                <c:pt idx="25">
                  <c:v>2015年</c:v>
                </c:pt>
                <c:pt idx="26">
                  <c:v>2016年</c:v>
                </c:pt>
                <c:pt idx="27">
                  <c:v>2017年</c:v>
                </c:pt>
                <c:pt idx="28">
                  <c:v>2018年</c:v>
                </c:pt>
                <c:pt idx="29">
                  <c:v>2019年</c:v>
                </c:pt>
                <c:pt idx="30">
                  <c:v>2020年</c:v>
                </c:pt>
                <c:pt idx="31">
                  <c:v>2021年</c:v>
                </c:pt>
                <c:pt idx="32">
                  <c:v>2022年</c:v>
                </c:pt>
                <c:pt idx="33">
                  <c:v>2023年</c:v>
                </c:pt>
                <c:pt idx="34">
                  <c:v>2024年</c:v>
                </c:pt>
                <c:pt idx="35">
                  <c:v>2025年</c:v>
                </c:pt>
              </c:strCache>
            </c:strRef>
          </c:cat>
          <c:val>
            <c:numRef>
              <c:f>'data_8190-2026-07-08'!$C$12:$AL$12</c:f>
              <c:numCache>
                <c:formatCode>General</c:formatCode>
                <c:ptCount val="36"/>
                <c:pt idx="0">
                  <c:v>-0.26200000000000001</c:v>
                </c:pt>
                <c:pt idx="1">
                  <c:v>-0.57899999999999996</c:v>
                </c:pt>
                <c:pt idx="2">
                  <c:v>-2.1680000000000001</c:v>
                </c:pt>
                <c:pt idx="3">
                  <c:v>-3.7280000000000002</c:v>
                </c:pt>
                <c:pt idx="4">
                  <c:v>-2.661</c:v>
                </c:pt>
                <c:pt idx="5">
                  <c:v>-2.2210000000000001</c:v>
                </c:pt>
                <c:pt idx="6">
                  <c:v>-0.78100000000000003</c:v>
                </c:pt>
                <c:pt idx="7">
                  <c:v>-0.68600000000000005</c:v>
                </c:pt>
                <c:pt idx="8">
                  <c:v>0.5</c:v>
                </c:pt>
                <c:pt idx="9">
                  <c:v>1.125</c:v>
                </c:pt>
                <c:pt idx="10">
                  <c:v>1.2689999999999999</c:v>
                </c:pt>
                <c:pt idx="11">
                  <c:v>1.2</c:v>
                </c:pt>
                <c:pt idx="12">
                  <c:v>-0.53600000000000003</c:v>
                </c:pt>
                <c:pt idx="13">
                  <c:v>-1.5640000000000001</c:v>
                </c:pt>
                <c:pt idx="14">
                  <c:v>-1.0409999999999999</c:v>
                </c:pt>
                <c:pt idx="15">
                  <c:v>-1.0660000000000001</c:v>
                </c:pt>
                <c:pt idx="16">
                  <c:v>-0.28199999999999997</c:v>
                </c:pt>
                <c:pt idx="17">
                  <c:v>-0.52100000000000002</c:v>
                </c:pt>
                <c:pt idx="18">
                  <c:v>-0.86599999999999999</c:v>
                </c:pt>
                <c:pt idx="19">
                  <c:v>-5.1420000000000003</c:v>
                </c:pt>
                <c:pt idx="20">
                  <c:v>-4.8659999999999997</c:v>
                </c:pt>
                <c:pt idx="21">
                  <c:v>-2.8140000000000001</c:v>
                </c:pt>
                <c:pt idx="22">
                  <c:v>-2.706</c:v>
                </c:pt>
                <c:pt idx="23">
                  <c:v>-2.7330000000000001</c:v>
                </c:pt>
                <c:pt idx="24">
                  <c:v>-2.468</c:v>
                </c:pt>
                <c:pt idx="25">
                  <c:v>-1.954</c:v>
                </c:pt>
                <c:pt idx="26">
                  <c:v>-1.929</c:v>
                </c:pt>
                <c:pt idx="27">
                  <c:v>-1.635</c:v>
                </c:pt>
                <c:pt idx="28">
                  <c:v>-0.89600000000000002</c:v>
                </c:pt>
                <c:pt idx="29">
                  <c:v>-0.91800000000000004</c:v>
                </c:pt>
                <c:pt idx="30">
                  <c:v>-7.665</c:v>
                </c:pt>
                <c:pt idx="31">
                  <c:v>-5.2169999999999996</c:v>
                </c:pt>
                <c:pt idx="32">
                  <c:v>-2.8610000000000002</c:v>
                </c:pt>
                <c:pt idx="33">
                  <c:v>-3.74</c:v>
                </c:pt>
                <c:pt idx="34">
                  <c:v>-3.9870000000000001</c:v>
                </c:pt>
                <c:pt idx="35">
                  <c:v>-3.1280000000000001</c:v>
                </c:pt>
              </c:numCache>
            </c:numRef>
          </c:val>
          <c:smooth val="0"/>
          <c:extLst>
            <c:ext xmlns:c16="http://schemas.microsoft.com/office/drawing/2014/chart" uri="{C3380CC4-5D6E-409C-BE32-E72D297353CC}">
              <c16:uniqueId val="{00000005-7304-4C4C-8B26-1A6D11E3ABFC}"/>
            </c:ext>
          </c:extLst>
        </c:ser>
        <c:ser>
          <c:idx val="6"/>
          <c:order val="6"/>
          <c:tx>
            <c:strRef>
              <c:f>'data_8190-2026-07-08'!$B$13</c:f>
              <c:strCache>
                <c:ptCount val="1"/>
                <c:pt idx="0">
                  <c:v>米国</c:v>
                </c:pt>
              </c:strCache>
            </c:strRef>
          </c:tx>
          <c:spPr>
            <a:ln w="19050" cap="rnd">
              <a:solidFill>
                <a:srgbClr val="FF0000"/>
              </a:solidFill>
              <a:round/>
            </a:ln>
            <a:effectLst/>
          </c:spPr>
          <c:marker>
            <c:symbol val="none"/>
          </c:marker>
          <c:cat>
            <c:strRef>
              <c:f>'data_8190-2026-07-08'!$C$6:$AL$6</c:f>
              <c:strCache>
                <c:ptCount val="36"/>
                <c:pt idx="0">
                  <c:v>1990年</c:v>
                </c:pt>
                <c:pt idx="1">
                  <c:v>1991年</c:v>
                </c:pt>
                <c:pt idx="2">
                  <c:v>1992年</c:v>
                </c:pt>
                <c:pt idx="3">
                  <c:v>1993年</c:v>
                </c:pt>
                <c:pt idx="4">
                  <c:v>1994年</c:v>
                </c:pt>
                <c:pt idx="5">
                  <c:v>1995年</c:v>
                </c:pt>
                <c:pt idx="6">
                  <c:v>1996年</c:v>
                </c:pt>
                <c:pt idx="7">
                  <c:v>1997年</c:v>
                </c:pt>
                <c:pt idx="8">
                  <c:v>1998年</c:v>
                </c:pt>
                <c:pt idx="9">
                  <c:v>1999年</c:v>
                </c:pt>
                <c:pt idx="10">
                  <c:v>2000年</c:v>
                </c:pt>
                <c:pt idx="11">
                  <c:v>2001年</c:v>
                </c:pt>
                <c:pt idx="12">
                  <c:v>2002年</c:v>
                </c:pt>
                <c:pt idx="13">
                  <c:v>2003年</c:v>
                </c:pt>
                <c:pt idx="14">
                  <c:v>2004年</c:v>
                </c:pt>
                <c:pt idx="15">
                  <c:v>2005年</c:v>
                </c:pt>
                <c:pt idx="16">
                  <c:v>2006年</c:v>
                </c:pt>
                <c:pt idx="17">
                  <c:v>2007年</c:v>
                </c:pt>
                <c:pt idx="18">
                  <c:v>2008年</c:v>
                </c:pt>
                <c:pt idx="19">
                  <c:v>2009年</c:v>
                </c:pt>
                <c:pt idx="20">
                  <c:v>2010年</c:v>
                </c:pt>
                <c:pt idx="21">
                  <c:v>2011年</c:v>
                </c:pt>
                <c:pt idx="22">
                  <c:v>2012年</c:v>
                </c:pt>
                <c:pt idx="23">
                  <c:v>2013年</c:v>
                </c:pt>
                <c:pt idx="24">
                  <c:v>2014年</c:v>
                </c:pt>
                <c:pt idx="25">
                  <c:v>2015年</c:v>
                </c:pt>
                <c:pt idx="26">
                  <c:v>2016年</c:v>
                </c:pt>
                <c:pt idx="27">
                  <c:v>2017年</c:v>
                </c:pt>
                <c:pt idx="28">
                  <c:v>2018年</c:v>
                </c:pt>
                <c:pt idx="29">
                  <c:v>2019年</c:v>
                </c:pt>
                <c:pt idx="30">
                  <c:v>2020年</c:v>
                </c:pt>
                <c:pt idx="31">
                  <c:v>2021年</c:v>
                </c:pt>
                <c:pt idx="32">
                  <c:v>2022年</c:v>
                </c:pt>
                <c:pt idx="33">
                  <c:v>2023年</c:v>
                </c:pt>
                <c:pt idx="34">
                  <c:v>2024年</c:v>
                </c:pt>
                <c:pt idx="35">
                  <c:v>2025年</c:v>
                </c:pt>
              </c:strCache>
            </c:strRef>
          </c:cat>
          <c:val>
            <c:numRef>
              <c:f>'data_8190-2026-07-08'!$C$13:$AL$13</c:f>
              <c:numCache>
                <c:formatCode>General</c:formatCode>
                <c:ptCount val="36"/>
                <c:pt idx="11">
                  <c:v>1.768</c:v>
                </c:pt>
                <c:pt idx="12">
                  <c:v>-1.7170000000000001</c:v>
                </c:pt>
                <c:pt idx="13">
                  <c:v>-2.8119999999999998</c:v>
                </c:pt>
                <c:pt idx="14">
                  <c:v>-2.351</c:v>
                </c:pt>
                <c:pt idx="15">
                  <c:v>-1.0840000000000001</c:v>
                </c:pt>
                <c:pt idx="16">
                  <c:v>-7.3999999999999996E-2</c:v>
                </c:pt>
                <c:pt idx="17">
                  <c:v>-0.84699999999999998</c:v>
                </c:pt>
                <c:pt idx="18">
                  <c:v>-4.5890000000000004</c:v>
                </c:pt>
                <c:pt idx="19">
                  <c:v>-11.288</c:v>
                </c:pt>
                <c:pt idx="20">
                  <c:v>-8.9659999999999993</c:v>
                </c:pt>
                <c:pt idx="21">
                  <c:v>-7.4189999999999996</c:v>
                </c:pt>
                <c:pt idx="22">
                  <c:v>-5.9050000000000002</c:v>
                </c:pt>
                <c:pt idx="23">
                  <c:v>-2.5840000000000001</c:v>
                </c:pt>
                <c:pt idx="24">
                  <c:v>-2.056</c:v>
                </c:pt>
                <c:pt idx="25">
                  <c:v>-1.6919999999999999</c:v>
                </c:pt>
                <c:pt idx="26">
                  <c:v>-2.3740000000000001</c:v>
                </c:pt>
                <c:pt idx="27">
                  <c:v>-2.7810000000000001</c:v>
                </c:pt>
                <c:pt idx="28">
                  <c:v>-3.101</c:v>
                </c:pt>
                <c:pt idx="29">
                  <c:v>-3.528</c:v>
                </c:pt>
                <c:pt idx="30">
                  <c:v>-12.077</c:v>
                </c:pt>
                <c:pt idx="31">
                  <c:v>-9.1929999999999996</c:v>
                </c:pt>
                <c:pt idx="32">
                  <c:v>-0.98899999999999999</c:v>
                </c:pt>
                <c:pt idx="33">
                  <c:v>-4.7590000000000003</c:v>
                </c:pt>
                <c:pt idx="34">
                  <c:v>-4.3710000000000004</c:v>
                </c:pt>
                <c:pt idx="35">
                  <c:v>-3.17</c:v>
                </c:pt>
              </c:numCache>
            </c:numRef>
          </c:val>
          <c:smooth val="0"/>
          <c:extLst>
            <c:ext xmlns:c16="http://schemas.microsoft.com/office/drawing/2014/chart" uri="{C3380CC4-5D6E-409C-BE32-E72D297353CC}">
              <c16:uniqueId val="{00000006-7304-4C4C-8B26-1A6D11E3ABFC}"/>
            </c:ext>
          </c:extLst>
        </c:ser>
        <c:dLbls>
          <c:showLegendKey val="0"/>
          <c:showVal val="0"/>
          <c:showCatName val="0"/>
          <c:showSerName val="0"/>
          <c:showPercent val="0"/>
          <c:showBubbleSize val="0"/>
        </c:dLbls>
        <c:smooth val="0"/>
        <c:axId val="620381247"/>
        <c:axId val="955461935"/>
      </c:lineChart>
      <c:catAx>
        <c:axId val="6203812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955461935"/>
        <c:crosses val="autoZero"/>
        <c:auto val="1"/>
        <c:lblAlgn val="ctr"/>
        <c:lblOffset val="100"/>
        <c:noMultiLvlLbl val="0"/>
      </c:catAx>
      <c:valAx>
        <c:axId val="95546193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ja-JP"/>
          </a:p>
        </c:txPr>
        <c:crossAx val="62038124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jgbcm_all!$B$2</c:f>
              <c:strCache>
                <c:ptCount val="1"/>
                <c:pt idx="0">
                  <c:v>十年物国債金利（％）</c:v>
                </c:pt>
              </c:strCache>
            </c:strRef>
          </c:tx>
          <c:spPr>
            <a:ln w="15875" cap="rnd">
              <a:solidFill>
                <a:schemeClr val="accent1"/>
              </a:solidFill>
              <a:round/>
            </a:ln>
            <a:effectLst/>
          </c:spPr>
          <c:marker>
            <c:symbol val="none"/>
          </c:marker>
          <c:cat>
            <c:numRef>
              <c:f>jgbcm_all!$A$1721:$A$3535</c:f>
              <c:numCache>
                <c:formatCode>[$-411]m\.d\.ge</c:formatCode>
                <c:ptCount val="1815"/>
                <c:pt idx="0">
                  <c:v>43469</c:v>
                </c:pt>
                <c:pt idx="1">
                  <c:v>43472</c:v>
                </c:pt>
                <c:pt idx="2">
                  <c:v>43473</c:v>
                </c:pt>
                <c:pt idx="3">
                  <c:v>43474</c:v>
                </c:pt>
                <c:pt idx="4">
                  <c:v>43475</c:v>
                </c:pt>
                <c:pt idx="5">
                  <c:v>43476</c:v>
                </c:pt>
                <c:pt idx="6">
                  <c:v>43480</c:v>
                </c:pt>
                <c:pt idx="7">
                  <c:v>43481</c:v>
                </c:pt>
                <c:pt idx="8">
                  <c:v>43482</c:v>
                </c:pt>
                <c:pt idx="9">
                  <c:v>43483</c:v>
                </c:pt>
                <c:pt idx="10">
                  <c:v>43486</c:v>
                </c:pt>
                <c:pt idx="11">
                  <c:v>43487</c:v>
                </c:pt>
                <c:pt idx="12">
                  <c:v>43488</c:v>
                </c:pt>
                <c:pt idx="13">
                  <c:v>43489</c:v>
                </c:pt>
                <c:pt idx="14">
                  <c:v>43490</c:v>
                </c:pt>
                <c:pt idx="15">
                  <c:v>43493</c:v>
                </c:pt>
                <c:pt idx="16">
                  <c:v>43494</c:v>
                </c:pt>
                <c:pt idx="17">
                  <c:v>43495</c:v>
                </c:pt>
                <c:pt idx="18">
                  <c:v>43496</c:v>
                </c:pt>
                <c:pt idx="19">
                  <c:v>43497</c:v>
                </c:pt>
                <c:pt idx="20">
                  <c:v>43500</c:v>
                </c:pt>
                <c:pt idx="21">
                  <c:v>43501</c:v>
                </c:pt>
                <c:pt idx="22">
                  <c:v>43502</c:v>
                </c:pt>
                <c:pt idx="23">
                  <c:v>43503</c:v>
                </c:pt>
                <c:pt idx="24">
                  <c:v>43504</c:v>
                </c:pt>
                <c:pt idx="25">
                  <c:v>43508</c:v>
                </c:pt>
                <c:pt idx="26">
                  <c:v>43509</c:v>
                </c:pt>
                <c:pt idx="27">
                  <c:v>43510</c:v>
                </c:pt>
                <c:pt idx="28">
                  <c:v>43511</c:v>
                </c:pt>
                <c:pt idx="29">
                  <c:v>43514</c:v>
                </c:pt>
                <c:pt idx="30">
                  <c:v>43515</c:v>
                </c:pt>
                <c:pt idx="31">
                  <c:v>43516</c:v>
                </c:pt>
                <c:pt idx="32">
                  <c:v>43517</c:v>
                </c:pt>
                <c:pt idx="33">
                  <c:v>43518</c:v>
                </c:pt>
                <c:pt idx="34">
                  <c:v>43521</c:v>
                </c:pt>
                <c:pt idx="35">
                  <c:v>43522</c:v>
                </c:pt>
                <c:pt idx="36">
                  <c:v>43523</c:v>
                </c:pt>
                <c:pt idx="37">
                  <c:v>43524</c:v>
                </c:pt>
                <c:pt idx="38">
                  <c:v>43525</c:v>
                </c:pt>
                <c:pt idx="39">
                  <c:v>43528</c:v>
                </c:pt>
                <c:pt idx="40">
                  <c:v>43529</c:v>
                </c:pt>
                <c:pt idx="41">
                  <c:v>43530</c:v>
                </c:pt>
                <c:pt idx="42">
                  <c:v>43531</c:v>
                </c:pt>
                <c:pt idx="43">
                  <c:v>43532</c:v>
                </c:pt>
                <c:pt idx="44">
                  <c:v>43535</c:v>
                </c:pt>
                <c:pt idx="45">
                  <c:v>43536</c:v>
                </c:pt>
                <c:pt idx="46">
                  <c:v>43537</c:v>
                </c:pt>
                <c:pt idx="47">
                  <c:v>43538</c:v>
                </c:pt>
                <c:pt idx="48">
                  <c:v>43539</c:v>
                </c:pt>
                <c:pt idx="49">
                  <c:v>43542</c:v>
                </c:pt>
                <c:pt idx="50">
                  <c:v>43543</c:v>
                </c:pt>
                <c:pt idx="51">
                  <c:v>43544</c:v>
                </c:pt>
                <c:pt idx="52">
                  <c:v>43546</c:v>
                </c:pt>
                <c:pt idx="53">
                  <c:v>43549</c:v>
                </c:pt>
                <c:pt idx="54">
                  <c:v>43550</c:v>
                </c:pt>
                <c:pt idx="55">
                  <c:v>43551</c:v>
                </c:pt>
                <c:pt idx="56">
                  <c:v>43552</c:v>
                </c:pt>
                <c:pt idx="57">
                  <c:v>43553</c:v>
                </c:pt>
                <c:pt idx="58">
                  <c:v>43556</c:v>
                </c:pt>
                <c:pt idx="59">
                  <c:v>43557</c:v>
                </c:pt>
                <c:pt idx="60">
                  <c:v>43558</c:v>
                </c:pt>
                <c:pt idx="61">
                  <c:v>43559</c:v>
                </c:pt>
                <c:pt idx="62">
                  <c:v>43560</c:v>
                </c:pt>
                <c:pt idx="63">
                  <c:v>43563</c:v>
                </c:pt>
                <c:pt idx="64">
                  <c:v>43564</c:v>
                </c:pt>
                <c:pt idx="65">
                  <c:v>43565</c:v>
                </c:pt>
                <c:pt idx="66">
                  <c:v>43566</c:v>
                </c:pt>
                <c:pt idx="67">
                  <c:v>43567</c:v>
                </c:pt>
                <c:pt idx="68">
                  <c:v>43570</c:v>
                </c:pt>
                <c:pt idx="69">
                  <c:v>43571</c:v>
                </c:pt>
                <c:pt idx="70">
                  <c:v>43572</c:v>
                </c:pt>
                <c:pt idx="71">
                  <c:v>43573</c:v>
                </c:pt>
                <c:pt idx="72">
                  <c:v>43574</c:v>
                </c:pt>
                <c:pt idx="73">
                  <c:v>43577</c:v>
                </c:pt>
                <c:pt idx="74">
                  <c:v>43578</c:v>
                </c:pt>
                <c:pt idx="75">
                  <c:v>43579</c:v>
                </c:pt>
                <c:pt idx="76">
                  <c:v>43580</c:v>
                </c:pt>
                <c:pt idx="77">
                  <c:v>43581</c:v>
                </c:pt>
                <c:pt idx="78">
                  <c:v>43592</c:v>
                </c:pt>
                <c:pt idx="79">
                  <c:v>43593</c:v>
                </c:pt>
                <c:pt idx="80">
                  <c:v>43594</c:v>
                </c:pt>
                <c:pt idx="81">
                  <c:v>43595</c:v>
                </c:pt>
                <c:pt idx="82">
                  <c:v>43598</c:v>
                </c:pt>
                <c:pt idx="83">
                  <c:v>43599</c:v>
                </c:pt>
                <c:pt idx="84">
                  <c:v>43600</c:v>
                </c:pt>
                <c:pt idx="85">
                  <c:v>43601</c:v>
                </c:pt>
                <c:pt idx="86">
                  <c:v>43602</c:v>
                </c:pt>
                <c:pt idx="87">
                  <c:v>43605</c:v>
                </c:pt>
                <c:pt idx="88">
                  <c:v>43606</c:v>
                </c:pt>
                <c:pt idx="89">
                  <c:v>43607</c:v>
                </c:pt>
                <c:pt idx="90">
                  <c:v>43608</c:v>
                </c:pt>
                <c:pt idx="91">
                  <c:v>43609</c:v>
                </c:pt>
                <c:pt idx="92">
                  <c:v>43612</c:v>
                </c:pt>
                <c:pt idx="93">
                  <c:v>43613</c:v>
                </c:pt>
                <c:pt idx="94">
                  <c:v>43614</c:v>
                </c:pt>
                <c:pt idx="95">
                  <c:v>43615</c:v>
                </c:pt>
                <c:pt idx="96">
                  <c:v>43616</c:v>
                </c:pt>
                <c:pt idx="97">
                  <c:v>43619</c:v>
                </c:pt>
                <c:pt idx="98">
                  <c:v>43620</c:v>
                </c:pt>
                <c:pt idx="99">
                  <c:v>43621</c:v>
                </c:pt>
                <c:pt idx="100">
                  <c:v>43622</c:v>
                </c:pt>
                <c:pt idx="101">
                  <c:v>43623</c:v>
                </c:pt>
                <c:pt idx="102">
                  <c:v>43626</c:v>
                </c:pt>
                <c:pt idx="103">
                  <c:v>43627</c:v>
                </c:pt>
                <c:pt idx="104">
                  <c:v>43628</c:v>
                </c:pt>
                <c:pt idx="105">
                  <c:v>43629</c:v>
                </c:pt>
                <c:pt idx="106">
                  <c:v>43630</c:v>
                </c:pt>
                <c:pt idx="107">
                  <c:v>43633</c:v>
                </c:pt>
                <c:pt idx="108">
                  <c:v>43634</c:v>
                </c:pt>
                <c:pt idx="109">
                  <c:v>43635</c:v>
                </c:pt>
                <c:pt idx="110">
                  <c:v>43636</c:v>
                </c:pt>
                <c:pt idx="111">
                  <c:v>43637</c:v>
                </c:pt>
                <c:pt idx="112">
                  <c:v>43640</c:v>
                </c:pt>
                <c:pt idx="113">
                  <c:v>43641</c:v>
                </c:pt>
                <c:pt idx="114">
                  <c:v>43642</c:v>
                </c:pt>
                <c:pt idx="115">
                  <c:v>43643</c:v>
                </c:pt>
                <c:pt idx="116">
                  <c:v>43644</c:v>
                </c:pt>
                <c:pt idx="117">
                  <c:v>43647</c:v>
                </c:pt>
                <c:pt idx="118">
                  <c:v>43648</c:v>
                </c:pt>
                <c:pt idx="119">
                  <c:v>43649</c:v>
                </c:pt>
                <c:pt idx="120">
                  <c:v>43650</c:v>
                </c:pt>
                <c:pt idx="121">
                  <c:v>43651</c:v>
                </c:pt>
                <c:pt idx="122">
                  <c:v>43654</c:v>
                </c:pt>
                <c:pt idx="123">
                  <c:v>43655</c:v>
                </c:pt>
                <c:pt idx="124">
                  <c:v>43656</c:v>
                </c:pt>
                <c:pt idx="125">
                  <c:v>43657</c:v>
                </c:pt>
                <c:pt idx="126">
                  <c:v>43658</c:v>
                </c:pt>
                <c:pt idx="127">
                  <c:v>43662</c:v>
                </c:pt>
                <c:pt idx="128">
                  <c:v>43663</c:v>
                </c:pt>
                <c:pt idx="129">
                  <c:v>43664</c:v>
                </c:pt>
                <c:pt idx="130">
                  <c:v>43665</c:v>
                </c:pt>
                <c:pt idx="131">
                  <c:v>43668</c:v>
                </c:pt>
                <c:pt idx="132">
                  <c:v>43669</c:v>
                </c:pt>
                <c:pt idx="133">
                  <c:v>43670</c:v>
                </c:pt>
                <c:pt idx="134">
                  <c:v>43671</c:v>
                </c:pt>
                <c:pt idx="135">
                  <c:v>43672</c:v>
                </c:pt>
                <c:pt idx="136">
                  <c:v>43675</c:v>
                </c:pt>
                <c:pt idx="137">
                  <c:v>43676</c:v>
                </c:pt>
                <c:pt idx="138">
                  <c:v>43677</c:v>
                </c:pt>
                <c:pt idx="139">
                  <c:v>43678</c:v>
                </c:pt>
                <c:pt idx="140">
                  <c:v>43679</c:v>
                </c:pt>
                <c:pt idx="141">
                  <c:v>43682</c:v>
                </c:pt>
                <c:pt idx="142">
                  <c:v>43683</c:v>
                </c:pt>
                <c:pt idx="143">
                  <c:v>43684</c:v>
                </c:pt>
                <c:pt idx="144">
                  <c:v>43685</c:v>
                </c:pt>
                <c:pt idx="145">
                  <c:v>43686</c:v>
                </c:pt>
                <c:pt idx="146">
                  <c:v>43690</c:v>
                </c:pt>
                <c:pt idx="147">
                  <c:v>43691</c:v>
                </c:pt>
                <c:pt idx="148">
                  <c:v>43692</c:v>
                </c:pt>
                <c:pt idx="149">
                  <c:v>43693</c:v>
                </c:pt>
                <c:pt idx="150">
                  <c:v>43696</c:v>
                </c:pt>
                <c:pt idx="151">
                  <c:v>43697</c:v>
                </c:pt>
                <c:pt idx="152">
                  <c:v>43698</c:v>
                </c:pt>
                <c:pt idx="153">
                  <c:v>43699</c:v>
                </c:pt>
                <c:pt idx="154">
                  <c:v>43700</c:v>
                </c:pt>
                <c:pt idx="155">
                  <c:v>43703</c:v>
                </c:pt>
                <c:pt idx="156">
                  <c:v>43704</c:v>
                </c:pt>
                <c:pt idx="157">
                  <c:v>43705</c:v>
                </c:pt>
                <c:pt idx="158">
                  <c:v>43706</c:v>
                </c:pt>
                <c:pt idx="159">
                  <c:v>43707</c:v>
                </c:pt>
                <c:pt idx="160">
                  <c:v>43710</c:v>
                </c:pt>
                <c:pt idx="161">
                  <c:v>43711</c:v>
                </c:pt>
                <c:pt idx="162">
                  <c:v>43712</c:v>
                </c:pt>
                <c:pt idx="163">
                  <c:v>43713</c:v>
                </c:pt>
                <c:pt idx="164">
                  <c:v>43714</c:v>
                </c:pt>
                <c:pt idx="165">
                  <c:v>43717</c:v>
                </c:pt>
                <c:pt idx="166">
                  <c:v>43718</c:v>
                </c:pt>
                <c:pt idx="167">
                  <c:v>43719</c:v>
                </c:pt>
                <c:pt idx="168">
                  <c:v>43720</c:v>
                </c:pt>
                <c:pt idx="169">
                  <c:v>43721</c:v>
                </c:pt>
                <c:pt idx="170">
                  <c:v>43725</c:v>
                </c:pt>
                <c:pt idx="171">
                  <c:v>43726</c:v>
                </c:pt>
                <c:pt idx="172">
                  <c:v>43727</c:v>
                </c:pt>
                <c:pt idx="173">
                  <c:v>43728</c:v>
                </c:pt>
                <c:pt idx="174">
                  <c:v>43732</c:v>
                </c:pt>
                <c:pt idx="175">
                  <c:v>43733</c:v>
                </c:pt>
                <c:pt idx="176">
                  <c:v>43734</c:v>
                </c:pt>
                <c:pt idx="177">
                  <c:v>43735</c:v>
                </c:pt>
                <c:pt idx="178">
                  <c:v>43738</c:v>
                </c:pt>
                <c:pt idx="179">
                  <c:v>43739</c:v>
                </c:pt>
                <c:pt idx="180">
                  <c:v>43740</c:v>
                </c:pt>
                <c:pt idx="181">
                  <c:v>43741</c:v>
                </c:pt>
                <c:pt idx="182">
                  <c:v>43742</c:v>
                </c:pt>
                <c:pt idx="183">
                  <c:v>43745</c:v>
                </c:pt>
                <c:pt idx="184">
                  <c:v>43746</c:v>
                </c:pt>
                <c:pt idx="185">
                  <c:v>43747</c:v>
                </c:pt>
                <c:pt idx="186">
                  <c:v>43748</c:v>
                </c:pt>
                <c:pt idx="187">
                  <c:v>43749</c:v>
                </c:pt>
                <c:pt idx="188">
                  <c:v>43753</c:v>
                </c:pt>
                <c:pt idx="189">
                  <c:v>43754</c:v>
                </c:pt>
                <c:pt idx="190">
                  <c:v>43755</c:v>
                </c:pt>
                <c:pt idx="191">
                  <c:v>43756</c:v>
                </c:pt>
                <c:pt idx="192">
                  <c:v>43759</c:v>
                </c:pt>
                <c:pt idx="193">
                  <c:v>43761</c:v>
                </c:pt>
                <c:pt idx="194">
                  <c:v>43762</c:v>
                </c:pt>
                <c:pt idx="195">
                  <c:v>43763</c:v>
                </c:pt>
                <c:pt idx="196">
                  <c:v>43766</c:v>
                </c:pt>
                <c:pt idx="197">
                  <c:v>43767</c:v>
                </c:pt>
                <c:pt idx="198">
                  <c:v>43768</c:v>
                </c:pt>
                <c:pt idx="199">
                  <c:v>43769</c:v>
                </c:pt>
                <c:pt idx="200">
                  <c:v>43770</c:v>
                </c:pt>
                <c:pt idx="201">
                  <c:v>43774</c:v>
                </c:pt>
                <c:pt idx="202">
                  <c:v>43775</c:v>
                </c:pt>
                <c:pt idx="203">
                  <c:v>43776</c:v>
                </c:pt>
                <c:pt idx="204">
                  <c:v>43777</c:v>
                </c:pt>
                <c:pt idx="205">
                  <c:v>43780</c:v>
                </c:pt>
                <c:pt idx="206">
                  <c:v>43781</c:v>
                </c:pt>
                <c:pt idx="207">
                  <c:v>43782</c:v>
                </c:pt>
                <c:pt idx="208">
                  <c:v>43783</c:v>
                </c:pt>
                <c:pt idx="209">
                  <c:v>43784</c:v>
                </c:pt>
                <c:pt idx="210">
                  <c:v>43787</c:v>
                </c:pt>
                <c:pt idx="211">
                  <c:v>43788</c:v>
                </c:pt>
                <c:pt idx="212">
                  <c:v>43789</c:v>
                </c:pt>
                <c:pt idx="213">
                  <c:v>43790</c:v>
                </c:pt>
                <c:pt idx="214">
                  <c:v>43791</c:v>
                </c:pt>
                <c:pt idx="215">
                  <c:v>43794</c:v>
                </c:pt>
                <c:pt idx="216">
                  <c:v>43795</c:v>
                </c:pt>
                <c:pt idx="217">
                  <c:v>43796</c:v>
                </c:pt>
                <c:pt idx="218">
                  <c:v>43797</c:v>
                </c:pt>
                <c:pt idx="219">
                  <c:v>43798</c:v>
                </c:pt>
                <c:pt idx="220">
                  <c:v>43801</c:v>
                </c:pt>
                <c:pt idx="221">
                  <c:v>43802</c:v>
                </c:pt>
                <c:pt idx="222">
                  <c:v>43803</c:v>
                </c:pt>
                <c:pt idx="223">
                  <c:v>43804</c:v>
                </c:pt>
                <c:pt idx="224">
                  <c:v>43805</c:v>
                </c:pt>
                <c:pt idx="225">
                  <c:v>43808</c:v>
                </c:pt>
                <c:pt idx="226">
                  <c:v>43809</c:v>
                </c:pt>
                <c:pt idx="227">
                  <c:v>43810</c:v>
                </c:pt>
                <c:pt idx="228">
                  <c:v>43811</c:v>
                </c:pt>
                <c:pt idx="229">
                  <c:v>43812</c:v>
                </c:pt>
                <c:pt idx="230">
                  <c:v>43815</c:v>
                </c:pt>
                <c:pt idx="231">
                  <c:v>43816</c:v>
                </c:pt>
                <c:pt idx="232">
                  <c:v>43817</c:v>
                </c:pt>
                <c:pt idx="233">
                  <c:v>43818</c:v>
                </c:pt>
                <c:pt idx="234">
                  <c:v>43819</c:v>
                </c:pt>
                <c:pt idx="235">
                  <c:v>43822</c:v>
                </c:pt>
                <c:pt idx="236">
                  <c:v>43823</c:v>
                </c:pt>
                <c:pt idx="237">
                  <c:v>43824</c:v>
                </c:pt>
                <c:pt idx="238">
                  <c:v>43825</c:v>
                </c:pt>
                <c:pt idx="239">
                  <c:v>43826</c:v>
                </c:pt>
                <c:pt idx="240">
                  <c:v>43829</c:v>
                </c:pt>
                <c:pt idx="241">
                  <c:v>43836</c:v>
                </c:pt>
                <c:pt idx="242">
                  <c:v>43837</c:v>
                </c:pt>
                <c:pt idx="243">
                  <c:v>43838</c:v>
                </c:pt>
                <c:pt idx="244">
                  <c:v>43839</c:v>
                </c:pt>
                <c:pt idx="245">
                  <c:v>43840</c:v>
                </c:pt>
                <c:pt idx="246">
                  <c:v>43844</c:v>
                </c:pt>
                <c:pt idx="247">
                  <c:v>43845</c:v>
                </c:pt>
                <c:pt idx="248">
                  <c:v>43846</c:v>
                </c:pt>
                <c:pt idx="249">
                  <c:v>43847</c:v>
                </c:pt>
                <c:pt idx="250">
                  <c:v>43850</c:v>
                </c:pt>
                <c:pt idx="251">
                  <c:v>43851</c:v>
                </c:pt>
                <c:pt idx="252">
                  <c:v>43852</c:v>
                </c:pt>
                <c:pt idx="253">
                  <c:v>43853</c:v>
                </c:pt>
                <c:pt idx="254">
                  <c:v>43854</c:v>
                </c:pt>
                <c:pt idx="255">
                  <c:v>43857</c:v>
                </c:pt>
                <c:pt idx="256">
                  <c:v>43858</c:v>
                </c:pt>
                <c:pt idx="257">
                  <c:v>43859</c:v>
                </c:pt>
                <c:pt idx="258">
                  <c:v>43860</c:v>
                </c:pt>
                <c:pt idx="259">
                  <c:v>43861</c:v>
                </c:pt>
                <c:pt idx="260">
                  <c:v>43864</c:v>
                </c:pt>
                <c:pt idx="261">
                  <c:v>43865</c:v>
                </c:pt>
                <c:pt idx="262">
                  <c:v>43866</c:v>
                </c:pt>
                <c:pt idx="263">
                  <c:v>43867</c:v>
                </c:pt>
                <c:pt idx="264">
                  <c:v>43868</c:v>
                </c:pt>
                <c:pt idx="265">
                  <c:v>43871</c:v>
                </c:pt>
                <c:pt idx="266">
                  <c:v>43873</c:v>
                </c:pt>
                <c:pt idx="267">
                  <c:v>43874</c:v>
                </c:pt>
                <c:pt idx="268">
                  <c:v>43875</c:v>
                </c:pt>
                <c:pt idx="269">
                  <c:v>43878</c:v>
                </c:pt>
                <c:pt idx="270">
                  <c:v>43879</c:v>
                </c:pt>
                <c:pt idx="271">
                  <c:v>43880</c:v>
                </c:pt>
                <c:pt idx="272">
                  <c:v>43881</c:v>
                </c:pt>
                <c:pt idx="273">
                  <c:v>43882</c:v>
                </c:pt>
                <c:pt idx="274">
                  <c:v>43886</c:v>
                </c:pt>
                <c:pt idx="275">
                  <c:v>43887</c:v>
                </c:pt>
                <c:pt idx="276">
                  <c:v>43888</c:v>
                </c:pt>
                <c:pt idx="277">
                  <c:v>43889</c:v>
                </c:pt>
                <c:pt idx="278">
                  <c:v>43892</c:v>
                </c:pt>
                <c:pt idx="279">
                  <c:v>43893</c:v>
                </c:pt>
                <c:pt idx="280">
                  <c:v>43894</c:v>
                </c:pt>
                <c:pt idx="281">
                  <c:v>43895</c:v>
                </c:pt>
                <c:pt idx="282">
                  <c:v>43896</c:v>
                </c:pt>
                <c:pt idx="283">
                  <c:v>43899</c:v>
                </c:pt>
                <c:pt idx="284">
                  <c:v>43900</c:v>
                </c:pt>
                <c:pt idx="285">
                  <c:v>43901</c:v>
                </c:pt>
                <c:pt idx="286">
                  <c:v>43902</c:v>
                </c:pt>
                <c:pt idx="287">
                  <c:v>43903</c:v>
                </c:pt>
                <c:pt idx="288">
                  <c:v>43906</c:v>
                </c:pt>
                <c:pt idx="289">
                  <c:v>43907</c:v>
                </c:pt>
                <c:pt idx="290">
                  <c:v>43908</c:v>
                </c:pt>
                <c:pt idx="291">
                  <c:v>43909</c:v>
                </c:pt>
                <c:pt idx="292">
                  <c:v>43913</c:v>
                </c:pt>
                <c:pt idx="293">
                  <c:v>43914</c:v>
                </c:pt>
                <c:pt idx="294">
                  <c:v>43915</c:v>
                </c:pt>
                <c:pt idx="295">
                  <c:v>43916</c:v>
                </c:pt>
                <c:pt idx="296">
                  <c:v>43917</c:v>
                </c:pt>
                <c:pt idx="297">
                  <c:v>43920</c:v>
                </c:pt>
                <c:pt idx="298">
                  <c:v>43921</c:v>
                </c:pt>
                <c:pt idx="299">
                  <c:v>43922</c:v>
                </c:pt>
                <c:pt idx="300">
                  <c:v>43923</c:v>
                </c:pt>
                <c:pt idx="301">
                  <c:v>43924</c:v>
                </c:pt>
                <c:pt idx="302">
                  <c:v>43927</c:v>
                </c:pt>
                <c:pt idx="303">
                  <c:v>43928</c:v>
                </c:pt>
                <c:pt idx="304">
                  <c:v>43929</c:v>
                </c:pt>
                <c:pt idx="305">
                  <c:v>43930</c:v>
                </c:pt>
                <c:pt idx="306">
                  <c:v>43931</c:v>
                </c:pt>
                <c:pt idx="307">
                  <c:v>43934</c:v>
                </c:pt>
                <c:pt idx="308">
                  <c:v>43935</c:v>
                </c:pt>
                <c:pt idx="309">
                  <c:v>43936</c:v>
                </c:pt>
                <c:pt idx="310">
                  <c:v>43937</c:v>
                </c:pt>
                <c:pt idx="311">
                  <c:v>43938</c:v>
                </c:pt>
                <c:pt idx="312">
                  <c:v>43941</c:v>
                </c:pt>
                <c:pt idx="313">
                  <c:v>43942</c:v>
                </c:pt>
                <c:pt idx="314">
                  <c:v>43943</c:v>
                </c:pt>
                <c:pt idx="315">
                  <c:v>43944</c:v>
                </c:pt>
                <c:pt idx="316">
                  <c:v>43945</c:v>
                </c:pt>
                <c:pt idx="317">
                  <c:v>43948</c:v>
                </c:pt>
                <c:pt idx="318">
                  <c:v>43949</c:v>
                </c:pt>
                <c:pt idx="319">
                  <c:v>43951</c:v>
                </c:pt>
                <c:pt idx="320">
                  <c:v>43952</c:v>
                </c:pt>
                <c:pt idx="321">
                  <c:v>43958</c:v>
                </c:pt>
                <c:pt idx="322">
                  <c:v>43959</c:v>
                </c:pt>
                <c:pt idx="323">
                  <c:v>43962</c:v>
                </c:pt>
                <c:pt idx="324">
                  <c:v>43963</c:v>
                </c:pt>
                <c:pt idx="325">
                  <c:v>43964</c:v>
                </c:pt>
                <c:pt idx="326">
                  <c:v>43965</c:v>
                </c:pt>
                <c:pt idx="327">
                  <c:v>43966</c:v>
                </c:pt>
                <c:pt idx="328">
                  <c:v>43969</c:v>
                </c:pt>
                <c:pt idx="329">
                  <c:v>43970</c:v>
                </c:pt>
                <c:pt idx="330">
                  <c:v>43971</c:v>
                </c:pt>
                <c:pt idx="331">
                  <c:v>43972</c:v>
                </c:pt>
                <c:pt idx="332">
                  <c:v>43973</c:v>
                </c:pt>
                <c:pt idx="333">
                  <c:v>43976</c:v>
                </c:pt>
                <c:pt idx="334">
                  <c:v>43977</c:v>
                </c:pt>
                <c:pt idx="335">
                  <c:v>43978</c:v>
                </c:pt>
                <c:pt idx="336">
                  <c:v>43979</c:v>
                </c:pt>
                <c:pt idx="337">
                  <c:v>43980</c:v>
                </c:pt>
                <c:pt idx="338">
                  <c:v>43983</c:v>
                </c:pt>
                <c:pt idx="339">
                  <c:v>43984</c:v>
                </c:pt>
                <c:pt idx="340">
                  <c:v>43985</c:v>
                </c:pt>
                <c:pt idx="341">
                  <c:v>43986</c:v>
                </c:pt>
                <c:pt idx="342">
                  <c:v>43987</c:v>
                </c:pt>
                <c:pt idx="343">
                  <c:v>43990</c:v>
                </c:pt>
                <c:pt idx="344">
                  <c:v>43991</c:v>
                </c:pt>
                <c:pt idx="345">
                  <c:v>43992</c:v>
                </c:pt>
                <c:pt idx="346">
                  <c:v>43993</c:v>
                </c:pt>
                <c:pt idx="347">
                  <c:v>43994</c:v>
                </c:pt>
                <c:pt idx="348">
                  <c:v>43997</c:v>
                </c:pt>
                <c:pt idx="349">
                  <c:v>43998</c:v>
                </c:pt>
                <c:pt idx="350">
                  <c:v>43999</c:v>
                </c:pt>
                <c:pt idx="351">
                  <c:v>44000</c:v>
                </c:pt>
                <c:pt idx="352">
                  <c:v>44001</c:v>
                </c:pt>
                <c:pt idx="353">
                  <c:v>44004</c:v>
                </c:pt>
                <c:pt idx="354">
                  <c:v>44005</c:v>
                </c:pt>
                <c:pt idx="355">
                  <c:v>44006</c:v>
                </c:pt>
                <c:pt idx="356">
                  <c:v>44007</c:v>
                </c:pt>
                <c:pt idx="357">
                  <c:v>44008</c:v>
                </c:pt>
                <c:pt idx="358">
                  <c:v>44011</c:v>
                </c:pt>
                <c:pt idx="359">
                  <c:v>44012</c:v>
                </c:pt>
                <c:pt idx="360">
                  <c:v>44013</c:v>
                </c:pt>
                <c:pt idx="361">
                  <c:v>44014</c:v>
                </c:pt>
                <c:pt idx="362">
                  <c:v>44015</c:v>
                </c:pt>
                <c:pt idx="363">
                  <c:v>44018</c:v>
                </c:pt>
                <c:pt idx="364">
                  <c:v>44019</c:v>
                </c:pt>
                <c:pt idx="365">
                  <c:v>44020</c:v>
                </c:pt>
                <c:pt idx="366">
                  <c:v>44021</c:v>
                </c:pt>
                <c:pt idx="367">
                  <c:v>44022</c:v>
                </c:pt>
                <c:pt idx="368">
                  <c:v>44025</c:v>
                </c:pt>
                <c:pt idx="369">
                  <c:v>44026</c:v>
                </c:pt>
                <c:pt idx="370">
                  <c:v>44027</c:v>
                </c:pt>
                <c:pt idx="371">
                  <c:v>44028</c:v>
                </c:pt>
                <c:pt idx="372">
                  <c:v>44029</c:v>
                </c:pt>
                <c:pt idx="373">
                  <c:v>44032</c:v>
                </c:pt>
                <c:pt idx="374">
                  <c:v>44033</c:v>
                </c:pt>
                <c:pt idx="375">
                  <c:v>44034</c:v>
                </c:pt>
                <c:pt idx="376">
                  <c:v>44039</c:v>
                </c:pt>
                <c:pt idx="377">
                  <c:v>44040</c:v>
                </c:pt>
                <c:pt idx="378">
                  <c:v>44041</c:v>
                </c:pt>
                <c:pt idx="379">
                  <c:v>44042</c:v>
                </c:pt>
                <c:pt idx="380">
                  <c:v>44043</c:v>
                </c:pt>
                <c:pt idx="381">
                  <c:v>44046</c:v>
                </c:pt>
                <c:pt idx="382">
                  <c:v>44047</c:v>
                </c:pt>
                <c:pt idx="383">
                  <c:v>44048</c:v>
                </c:pt>
                <c:pt idx="384">
                  <c:v>44049</c:v>
                </c:pt>
                <c:pt idx="385">
                  <c:v>44050</c:v>
                </c:pt>
                <c:pt idx="386">
                  <c:v>44054</c:v>
                </c:pt>
                <c:pt idx="387">
                  <c:v>44055</c:v>
                </c:pt>
                <c:pt idx="388">
                  <c:v>44056</c:v>
                </c:pt>
                <c:pt idx="389">
                  <c:v>44057</c:v>
                </c:pt>
                <c:pt idx="390">
                  <c:v>44060</c:v>
                </c:pt>
                <c:pt idx="391">
                  <c:v>44061</c:v>
                </c:pt>
                <c:pt idx="392">
                  <c:v>44062</c:v>
                </c:pt>
                <c:pt idx="393">
                  <c:v>44063</c:v>
                </c:pt>
                <c:pt idx="394">
                  <c:v>44064</c:v>
                </c:pt>
                <c:pt idx="395">
                  <c:v>44067</c:v>
                </c:pt>
                <c:pt idx="396">
                  <c:v>44068</c:v>
                </c:pt>
                <c:pt idx="397">
                  <c:v>44069</c:v>
                </c:pt>
                <c:pt idx="398">
                  <c:v>44070</c:v>
                </c:pt>
                <c:pt idx="399">
                  <c:v>44071</c:v>
                </c:pt>
                <c:pt idx="400">
                  <c:v>44074</c:v>
                </c:pt>
                <c:pt idx="401">
                  <c:v>44075</c:v>
                </c:pt>
                <c:pt idx="402">
                  <c:v>44076</c:v>
                </c:pt>
                <c:pt idx="403">
                  <c:v>44077</c:v>
                </c:pt>
                <c:pt idx="404">
                  <c:v>44078</c:v>
                </c:pt>
                <c:pt idx="405">
                  <c:v>44081</c:v>
                </c:pt>
                <c:pt idx="406">
                  <c:v>44082</c:v>
                </c:pt>
                <c:pt idx="407">
                  <c:v>44083</c:v>
                </c:pt>
                <c:pt idx="408">
                  <c:v>44084</c:v>
                </c:pt>
                <c:pt idx="409">
                  <c:v>44085</c:v>
                </c:pt>
                <c:pt idx="410">
                  <c:v>44088</c:v>
                </c:pt>
                <c:pt idx="411">
                  <c:v>44089</c:v>
                </c:pt>
                <c:pt idx="412">
                  <c:v>44090</c:v>
                </c:pt>
                <c:pt idx="413">
                  <c:v>44091</c:v>
                </c:pt>
                <c:pt idx="414">
                  <c:v>44092</c:v>
                </c:pt>
                <c:pt idx="415">
                  <c:v>44097</c:v>
                </c:pt>
                <c:pt idx="416">
                  <c:v>44098</c:v>
                </c:pt>
                <c:pt idx="417">
                  <c:v>44099</c:v>
                </c:pt>
                <c:pt idx="418">
                  <c:v>44102</c:v>
                </c:pt>
                <c:pt idx="419">
                  <c:v>44103</c:v>
                </c:pt>
                <c:pt idx="420">
                  <c:v>44104</c:v>
                </c:pt>
                <c:pt idx="421">
                  <c:v>44105</c:v>
                </c:pt>
                <c:pt idx="422">
                  <c:v>44106</c:v>
                </c:pt>
                <c:pt idx="423">
                  <c:v>44109</c:v>
                </c:pt>
                <c:pt idx="424">
                  <c:v>44110</c:v>
                </c:pt>
                <c:pt idx="425">
                  <c:v>44111</c:v>
                </c:pt>
                <c:pt idx="426">
                  <c:v>44112</c:v>
                </c:pt>
                <c:pt idx="427">
                  <c:v>44113</c:v>
                </c:pt>
                <c:pt idx="428">
                  <c:v>44116</c:v>
                </c:pt>
                <c:pt idx="429">
                  <c:v>44117</c:v>
                </c:pt>
                <c:pt idx="430">
                  <c:v>44118</c:v>
                </c:pt>
                <c:pt idx="431">
                  <c:v>44119</c:v>
                </c:pt>
                <c:pt idx="432">
                  <c:v>44120</c:v>
                </c:pt>
                <c:pt idx="433">
                  <c:v>44123</c:v>
                </c:pt>
                <c:pt idx="434">
                  <c:v>44124</c:v>
                </c:pt>
                <c:pt idx="435">
                  <c:v>44125</c:v>
                </c:pt>
                <c:pt idx="436">
                  <c:v>44126</c:v>
                </c:pt>
                <c:pt idx="437">
                  <c:v>44127</c:v>
                </c:pt>
                <c:pt idx="438">
                  <c:v>44130</c:v>
                </c:pt>
                <c:pt idx="439">
                  <c:v>44131</c:v>
                </c:pt>
                <c:pt idx="440">
                  <c:v>44132</c:v>
                </c:pt>
                <c:pt idx="441">
                  <c:v>44133</c:v>
                </c:pt>
                <c:pt idx="442">
                  <c:v>44134</c:v>
                </c:pt>
                <c:pt idx="443">
                  <c:v>44137</c:v>
                </c:pt>
                <c:pt idx="444">
                  <c:v>44139</c:v>
                </c:pt>
                <c:pt idx="445">
                  <c:v>44140</c:v>
                </c:pt>
                <c:pt idx="446">
                  <c:v>44141</c:v>
                </c:pt>
                <c:pt idx="447">
                  <c:v>44144</c:v>
                </c:pt>
                <c:pt idx="448">
                  <c:v>44145</c:v>
                </c:pt>
                <c:pt idx="449">
                  <c:v>44146</c:v>
                </c:pt>
                <c:pt idx="450">
                  <c:v>44147</c:v>
                </c:pt>
                <c:pt idx="451">
                  <c:v>44148</c:v>
                </c:pt>
                <c:pt idx="452">
                  <c:v>44151</c:v>
                </c:pt>
                <c:pt idx="453">
                  <c:v>44152</c:v>
                </c:pt>
                <c:pt idx="454">
                  <c:v>44153</c:v>
                </c:pt>
                <c:pt idx="455">
                  <c:v>44154</c:v>
                </c:pt>
                <c:pt idx="456">
                  <c:v>44155</c:v>
                </c:pt>
                <c:pt idx="457">
                  <c:v>44159</c:v>
                </c:pt>
                <c:pt idx="458">
                  <c:v>44160</c:v>
                </c:pt>
                <c:pt idx="459">
                  <c:v>44161</c:v>
                </c:pt>
                <c:pt idx="460">
                  <c:v>44162</c:v>
                </c:pt>
                <c:pt idx="461">
                  <c:v>44165</c:v>
                </c:pt>
                <c:pt idx="462">
                  <c:v>44166</c:v>
                </c:pt>
                <c:pt idx="463">
                  <c:v>44167</c:v>
                </c:pt>
                <c:pt idx="464">
                  <c:v>44168</c:v>
                </c:pt>
                <c:pt idx="465">
                  <c:v>44169</c:v>
                </c:pt>
                <c:pt idx="466">
                  <c:v>44172</c:v>
                </c:pt>
                <c:pt idx="467">
                  <c:v>44173</c:v>
                </c:pt>
                <c:pt idx="468">
                  <c:v>44174</c:v>
                </c:pt>
                <c:pt idx="469">
                  <c:v>44175</c:v>
                </c:pt>
                <c:pt idx="470">
                  <c:v>44176</c:v>
                </c:pt>
                <c:pt idx="471">
                  <c:v>44179</c:v>
                </c:pt>
                <c:pt idx="472">
                  <c:v>44180</c:v>
                </c:pt>
                <c:pt idx="473">
                  <c:v>44181</c:v>
                </c:pt>
                <c:pt idx="474">
                  <c:v>44182</c:v>
                </c:pt>
                <c:pt idx="475">
                  <c:v>44183</c:v>
                </c:pt>
                <c:pt idx="476">
                  <c:v>44186</c:v>
                </c:pt>
                <c:pt idx="477">
                  <c:v>44187</c:v>
                </c:pt>
                <c:pt idx="478">
                  <c:v>44188</c:v>
                </c:pt>
                <c:pt idx="479">
                  <c:v>44189</c:v>
                </c:pt>
                <c:pt idx="480">
                  <c:v>44190</c:v>
                </c:pt>
                <c:pt idx="481">
                  <c:v>44193</c:v>
                </c:pt>
                <c:pt idx="482">
                  <c:v>44194</c:v>
                </c:pt>
                <c:pt idx="483">
                  <c:v>44195</c:v>
                </c:pt>
                <c:pt idx="484">
                  <c:v>44200</c:v>
                </c:pt>
                <c:pt idx="485">
                  <c:v>44201</c:v>
                </c:pt>
                <c:pt idx="486">
                  <c:v>44202</c:v>
                </c:pt>
                <c:pt idx="487">
                  <c:v>44203</c:v>
                </c:pt>
                <c:pt idx="488">
                  <c:v>44204</c:v>
                </c:pt>
                <c:pt idx="489">
                  <c:v>44208</c:v>
                </c:pt>
                <c:pt idx="490">
                  <c:v>44209</c:v>
                </c:pt>
                <c:pt idx="491">
                  <c:v>44210</c:v>
                </c:pt>
                <c:pt idx="492">
                  <c:v>44211</c:v>
                </c:pt>
                <c:pt idx="493">
                  <c:v>44214</c:v>
                </c:pt>
                <c:pt idx="494">
                  <c:v>44215</c:v>
                </c:pt>
                <c:pt idx="495">
                  <c:v>44216</c:v>
                </c:pt>
                <c:pt idx="496">
                  <c:v>44217</c:v>
                </c:pt>
                <c:pt idx="497">
                  <c:v>44218</c:v>
                </c:pt>
                <c:pt idx="498">
                  <c:v>44221</c:v>
                </c:pt>
                <c:pt idx="499">
                  <c:v>44222</c:v>
                </c:pt>
                <c:pt idx="500">
                  <c:v>44223</c:v>
                </c:pt>
                <c:pt idx="501">
                  <c:v>44224</c:v>
                </c:pt>
                <c:pt idx="502">
                  <c:v>44225</c:v>
                </c:pt>
                <c:pt idx="503">
                  <c:v>44228</c:v>
                </c:pt>
                <c:pt idx="504">
                  <c:v>44229</c:v>
                </c:pt>
                <c:pt idx="505">
                  <c:v>44230</c:v>
                </c:pt>
                <c:pt idx="506">
                  <c:v>44231</c:v>
                </c:pt>
                <c:pt idx="507">
                  <c:v>44232</c:v>
                </c:pt>
                <c:pt idx="508">
                  <c:v>44235</c:v>
                </c:pt>
                <c:pt idx="509">
                  <c:v>44236</c:v>
                </c:pt>
                <c:pt idx="510">
                  <c:v>44237</c:v>
                </c:pt>
                <c:pt idx="511">
                  <c:v>44239</c:v>
                </c:pt>
                <c:pt idx="512">
                  <c:v>44242</c:v>
                </c:pt>
                <c:pt idx="513">
                  <c:v>44243</c:v>
                </c:pt>
                <c:pt idx="514">
                  <c:v>44244</c:v>
                </c:pt>
                <c:pt idx="515">
                  <c:v>44245</c:v>
                </c:pt>
                <c:pt idx="516">
                  <c:v>44246</c:v>
                </c:pt>
                <c:pt idx="517">
                  <c:v>44249</c:v>
                </c:pt>
                <c:pt idx="518">
                  <c:v>44251</c:v>
                </c:pt>
                <c:pt idx="519">
                  <c:v>44252</c:v>
                </c:pt>
                <c:pt idx="520">
                  <c:v>44253</c:v>
                </c:pt>
                <c:pt idx="521">
                  <c:v>44256</c:v>
                </c:pt>
                <c:pt idx="522">
                  <c:v>44257</c:v>
                </c:pt>
                <c:pt idx="523">
                  <c:v>44258</c:v>
                </c:pt>
                <c:pt idx="524">
                  <c:v>44259</c:v>
                </c:pt>
                <c:pt idx="525">
                  <c:v>44260</c:v>
                </c:pt>
                <c:pt idx="526">
                  <c:v>44263</c:v>
                </c:pt>
                <c:pt idx="527">
                  <c:v>44264</c:v>
                </c:pt>
                <c:pt idx="528">
                  <c:v>44265</c:v>
                </c:pt>
                <c:pt idx="529">
                  <c:v>44266</c:v>
                </c:pt>
                <c:pt idx="530">
                  <c:v>44267</c:v>
                </c:pt>
                <c:pt idx="531">
                  <c:v>44270</c:v>
                </c:pt>
                <c:pt idx="532">
                  <c:v>44271</c:v>
                </c:pt>
                <c:pt idx="533">
                  <c:v>44272</c:v>
                </c:pt>
                <c:pt idx="534">
                  <c:v>44273</c:v>
                </c:pt>
                <c:pt idx="535">
                  <c:v>44274</c:v>
                </c:pt>
                <c:pt idx="536">
                  <c:v>44277</c:v>
                </c:pt>
                <c:pt idx="537">
                  <c:v>44278</c:v>
                </c:pt>
                <c:pt idx="538">
                  <c:v>44279</c:v>
                </c:pt>
                <c:pt idx="539">
                  <c:v>44280</c:v>
                </c:pt>
                <c:pt idx="540">
                  <c:v>44281</c:v>
                </c:pt>
                <c:pt idx="541">
                  <c:v>44284</c:v>
                </c:pt>
                <c:pt idx="542">
                  <c:v>44285</c:v>
                </c:pt>
                <c:pt idx="543">
                  <c:v>44286</c:v>
                </c:pt>
                <c:pt idx="544">
                  <c:v>44287</c:v>
                </c:pt>
                <c:pt idx="545">
                  <c:v>44288</c:v>
                </c:pt>
                <c:pt idx="546">
                  <c:v>44291</c:v>
                </c:pt>
                <c:pt idx="547">
                  <c:v>44292</c:v>
                </c:pt>
                <c:pt idx="548">
                  <c:v>44293</c:v>
                </c:pt>
                <c:pt idx="549">
                  <c:v>44294</c:v>
                </c:pt>
                <c:pt idx="550">
                  <c:v>44295</c:v>
                </c:pt>
                <c:pt idx="551">
                  <c:v>44298</c:v>
                </c:pt>
                <c:pt idx="552">
                  <c:v>44299</c:v>
                </c:pt>
                <c:pt idx="553">
                  <c:v>44300</c:v>
                </c:pt>
                <c:pt idx="554">
                  <c:v>44301</c:v>
                </c:pt>
                <c:pt idx="555">
                  <c:v>44302</c:v>
                </c:pt>
                <c:pt idx="556">
                  <c:v>44305</c:v>
                </c:pt>
                <c:pt idx="557">
                  <c:v>44306</c:v>
                </c:pt>
                <c:pt idx="558">
                  <c:v>44307</c:v>
                </c:pt>
                <c:pt idx="559">
                  <c:v>44308</c:v>
                </c:pt>
                <c:pt idx="560">
                  <c:v>44309</c:v>
                </c:pt>
                <c:pt idx="561">
                  <c:v>44312</c:v>
                </c:pt>
                <c:pt idx="562">
                  <c:v>44313</c:v>
                </c:pt>
                <c:pt idx="563">
                  <c:v>44314</c:v>
                </c:pt>
                <c:pt idx="564">
                  <c:v>44316</c:v>
                </c:pt>
                <c:pt idx="565">
                  <c:v>44322</c:v>
                </c:pt>
                <c:pt idx="566">
                  <c:v>44323</c:v>
                </c:pt>
                <c:pt idx="567">
                  <c:v>44326</c:v>
                </c:pt>
                <c:pt idx="568">
                  <c:v>44327</c:v>
                </c:pt>
                <c:pt idx="569">
                  <c:v>44328</c:v>
                </c:pt>
                <c:pt idx="570">
                  <c:v>44329</c:v>
                </c:pt>
                <c:pt idx="571">
                  <c:v>44330</c:v>
                </c:pt>
                <c:pt idx="572">
                  <c:v>44333</c:v>
                </c:pt>
                <c:pt idx="573">
                  <c:v>44334</c:v>
                </c:pt>
                <c:pt idx="574">
                  <c:v>44335</c:v>
                </c:pt>
                <c:pt idx="575">
                  <c:v>44336</c:v>
                </c:pt>
                <c:pt idx="576">
                  <c:v>44337</c:v>
                </c:pt>
                <c:pt idx="577">
                  <c:v>44340</c:v>
                </c:pt>
                <c:pt idx="578">
                  <c:v>44341</c:v>
                </c:pt>
                <c:pt idx="579">
                  <c:v>44342</c:v>
                </c:pt>
                <c:pt idx="580">
                  <c:v>44343</c:v>
                </c:pt>
                <c:pt idx="581">
                  <c:v>44344</c:v>
                </c:pt>
                <c:pt idx="582">
                  <c:v>44347</c:v>
                </c:pt>
                <c:pt idx="583">
                  <c:v>44348</c:v>
                </c:pt>
                <c:pt idx="584">
                  <c:v>44349</c:v>
                </c:pt>
                <c:pt idx="585">
                  <c:v>44350</c:v>
                </c:pt>
                <c:pt idx="586">
                  <c:v>44351</c:v>
                </c:pt>
                <c:pt idx="587">
                  <c:v>44354</c:v>
                </c:pt>
                <c:pt idx="588">
                  <c:v>44355</c:v>
                </c:pt>
                <c:pt idx="589">
                  <c:v>44356</c:v>
                </c:pt>
                <c:pt idx="590">
                  <c:v>44357</c:v>
                </c:pt>
                <c:pt idx="591">
                  <c:v>44358</c:v>
                </c:pt>
                <c:pt idx="592">
                  <c:v>44361</c:v>
                </c:pt>
                <c:pt idx="593">
                  <c:v>44362</c:v>
                </c:pt>
                <c:pt idx="594">
                  <c:v>44363</c:v>
                </c:pt>
                <c:pt idx="595">
                  <c:v>44364</c:v>
                </c:pt>
                <c:pt idx="596">
                  <c:v>44365</c:v>
                </c:pt>
                <c:pt idx="597">
                  <c:v>44368</c:v>
                </c:pt>
                <c:pt idx="598">
                  <c:v>44369</c:v>
                </c:pt>
                <c:pt idx="599">
                  <c:v>44370</c:v>
                </c:pt>
                <c:pt idx="600">
                  <c:v>44371</c:v>
                </c:pt>
                <c:pt idx="601">
                  <c:v>44372</c:v>
                </c:pt>
                <c:pt idx="602">
                  <c:v>44375</c:v>
                </c:pt>
                <c:pt idx="603">
                  <c:v>44376</c:v>
                </c:pt>
                <c:pt idx="604">
                  <c:v>44377</c:v>
                </c:pt>
                <c:pt idx="605">
                  <c:v>44378</c:v>
                </c:pt>
                <c:pt idx="606">
                  <c:v>44379</c:v>
                </c:pt>
                <c:pt idx="607">
                  <c:v>44382</c:v>
                </c:pt>
                <c:pt idx="608">
                  <c:v>44383</c:v>
                </c:pt>
                <c:pt idx="609">
                  <c:v>44384</c:v>
                </c:pt>
                <c:pt idx="610">
                  <c:v>44385</c:v>
                </c:pt>
                <c:pt idx="611">
                  <c:v>44386</c:v>
                </c:pt>
                <c:pt idx="612">
                  <c:v>44389</c:v>
                </c:pt>
                <c:pt idx="613">
                  <c:v>44390</c:v>
                </c:pt>
                <c:pt idx="614">
                  <c:v>44391</c:v>
                </c:pt>
                <c:pt idx="615">
                  <c:v>44392</c:v>
                </c:pt>
                <c:pt idx="616">
                  <c:v>44393</c:v>
                </c:pt>
                <c:pt idx="617">
                  <c:v>44396</c:v>
                </c:pt>
                <c:pt idx="618">
                  <c:v>44397</c:v>
                </c:pt>
                <c:pt idx="619">
                  <c:v>44398</c:v>
                </c:pt>
                <c:pt idx="620">
                  <c:v>44403</c:v>
                </c:pt>
                <c:pt idx="621">
                  <c:v>44404</c:v>
                </c:pt>
                <c:pt idx="622">
                  <c:v>44405</c:v>
                </c:pt>
                <c:pt idx="623">
                  <c:v>44406</c:v>
                </c:pt>
                <c:pt idx="624">
                  <c:v>44407</c:v>
                </c:pt>
                <c:pt idx="625">
                  <c:v>44410</c:v>
                </c:pt>
                <c:pt idx="626">
                  <c:v>44411</c:v>
                </c:pt>
                <c:pt idx="627">
                  <c:v>44412</c:v>
                </c:pt>
                <c:pt idx="628">
                  <c:v>44413</c:v>
                </c:pt>
                <c:pt idx="629">
                  <c:v>44414</c:v>
                </c:pt>
                <c:pt idx="630">
                  <c:v>44418</c:v>
                </c:pt>
                <c:pt idx="631">
                  <c:v>44419</c:v>
                </c:pt>
                <c:pt idx="632">
                  <c:v>44420</c:v>
                </c:pt>
                <c:pt idx="633">
                  <c:v>44421</c:v>
                </c:pt>
                <c:pt idx="634">
                  <c:v>44424</c:v>
                </c:pt>
                <c:pt idx="635">
                  <c:v>44425</c:v>
                </c:pt>
                <c:pt idx="636">
                  <c:v>44426</c:v>
                </c:pt>
                <c:pt idx="637">
                  <c:v>44427</c:v>
                </c:pt>
                <c:pt idx="638">
                  <c:v>44428</c:v>
                </c:pt>
                <c:pt idx="639">
                  <c:v>44431</c:v>
                </c:pt>
                <c:pt idx="640">
                  <c:v>44432</c:v>
                </c:pt>
                <c:pt idx="641">
                  <c:v>44433</c:v>
                </c:pt>
                <c:pt idx="642">
                  <c:v>44434</c:v>
                </c:pt>
                <c:pt idx="643">
                  <c:v>44435</c:v>
                </c:pt>
                <c:pt idx="644">
                  <c:v>44438</c:v>
                </c:pt>
                <c:pt idx="645">
                  <c:v>44439</c:v>
                </c:pt>
                <c:pt idx="646">
                  <c:v>44440</c:v>
                </c:pt>
                <c:pt idx="647">
                  <c:v>44441</c:v>
                </c:pt>
                <c:pt idx="648">
                  <c:v>44442</c:v>
                </c:pt>
                <c:pt idx="649">
                  <c:v>44445</c:v>
                </c:pt>
                <c:pt idx="650">
                  <c:v>44446</c:v>
                </c:pt>
                <c:pt idx="651">
                  <c:v>44447</c:v>
                </c:pt>
                <c:pt idx="652">
                  <c:v>44448</c:v>
                </c:pt>
                <c:pt idx="653">
                  <c:v>44449</c:v>
                </c:pt>
                <c:pt idx="654">
                  <c:v>44452</c:v>
                </c:pt>
                <c:pt idx="655">
                  <c:v>44453</c:v>
                </c:pt>
                <c:pt idx="656">
                  <c:v>44454</c:v>
                </c:pt>
                <c:pt idx="657">
                  <c:v>44455</c:v>
                </c:pt>
                <c:pt idx="658">
                  <c:v>44456</c:v>
                </c:pt>
                <c:pt idx="659">
                  <c:v>44460</c:v>
                </c:pt>
                <c:pt idx="660">
                  <c:v>44461</c:v>
                </c:pt>
                <c:pt idx="661">
                  <c:v>44463</c:v>
                </c:pt>
                <c:pt idx="662">
                  <c:v>44466</c:v>
                </c:pt>
                <c:pt idx="663">
                  <c:v>44467</c:v>
                </c:pt>
                <c:pt idx="664">
                  <c:v>44468</c:v>
                </c:pt>
                <c:pt idx="665">
                  <c:v>44469</c:v>
                </c:pt>
                <c:pt idx="666">
                  <c:v>44470</c:v>
                </c:pt>
                <c:pt idx="667">
                  <c:v>44473</c:v>
                </c:pt>
                <c:pt idx="668">
                  <c:v>44474</c:v>
                </c:pt>
                <c:pt idx="669">
                  <c:v>44475</c:v>
                </c:pt>
                <c:pt idx="670">
                  <c:v>44476</c:v>
                </c:pt>
                <c:pt idx="671">
                  <c:v>44477</c:v>
                </c:pt>
                <c:pt idx="672">
                  <c:v>44480</c:v>
                </c:pt>
                <c:pt idx="673">
                  <c:v>44481</c:v>
                </c:pt>
                <c:pt idx="674">
                  <c:v>44482</c:v>
                </c:pt>
                <c:pt idx="675">
                  <c:v>44483</c:v>
                </c:pt>
                <c:pt idx="676">
                  <c:v>44484</c:v>
                </c:pt>
                <c:pt idx="677">
                  <c:v>44487</c:v>
                </c:pt>
                <c:pt idx="678">
                  <c:v>44488</c:v>
                </c:pt>
                <c:pt idx="679">
                  <c:v>44489</c:v>
                </c:pt>
                <c:pt idx="680">
                  <c:v>44490</c:v>
                </c:pt>
                <c:pt idx="681">
                  <c:v>44491</c:v>
                </c:pt>
                <c:pt idx="682">
                  <c:v>44494</c:v>
                </c:pt>
                <c:pt idx="683">
                  <c:v>44495</c:v>
                </c:pt>
                <c:pt idx="684">
                  <c:v>44496</c:v>
                </c:pt>
                <c:pt idx="685">
                  <c:v>44497</c:v>
                </c:pt>
                <c:pt idx="686">
                  <c:v>44498</c:v>
                </c:pt>
                <c:pt idx="687">
                  <c:v>44501</c:v>
                </c:pt>
                <c:pt idx="688">
                  <c:v>44502</c:v>
                </c:pt>
                <c:pt idx="689">
                  <c:v>44504</c:v>
                </c:pt>
                <c:pt idx="690">
                  <c:v>44505</c:v>
                </c:pt>
                <c:pt idx="691">
                  <c:v>44508</c:v>
                </c:pt>
                <c:pt idx="692">
                  <c:v>44509</c:v>
                </c:pt>
                <c:pt idx="693">
                  <c:v>44510</c:v>
                </c:pt>
                <c:pt idx="694">
                  <c:v>44511</c:v>
                </c:pt>
                <c:pt idx="695">
                  <c:v>44512</c:v>
                </c:pt>
                <c:pt idx="696">
                  <c:v>44515</c:v>
                </c:pt>
                <c:pt idx="697">
                  <c:v>44516</c:v>
                </c:pt>
                <c:pt idx="698">
                  <c:v>44517</c:v>
                </c:pt>
                <c:pt idx="699">
                  <c:v>44518</c:v>
                </c:pt>
                <c:pt idx="700">
                  <c:v>44519</c:v>
                </c:pt>
                <c:pt idx="701">
                  <c:v>44522</c:v>
                </c:pt>
                <c:pt idx="702">
                  <c:v>44524</c:v>
                </c:pt>
                <c:pt idx="703">
                  <c:v>44525</c:v>
                </c:pt>
                <c:pt idx="704">
                  <c:v>44526</c:v>
                </c:pt>
                <c:pt idx="705">
                  <c:v>44529</c:v>
                </c:pt>
                <c:pt idx="706">
                  <c:v>44530</c:v>
                </c:pt>
                <c:pt idx="707">
                  <c:v>44531</c:v>
                </c:pt>
                <c:pt idx="708">
                  <c:v>44532</c:v>
                </c:pt>
                <c:pt idx="709">
                  <c:v>44533</c:v>
                </c:pt>
                <c:pt idx="710">
                  <c:v>44536</c:v>
                </c:pt>
                <c:pt idx="711">
                  <c:v>44537</c:v>
                </c:pt>
                <c:pt idx="712">
                  <c:v>44538</c:v>
                </c:pt>
                <c:pt idx="713">
                  <c:v>44539</c:v>
                </c:pt>
                <c:pt idx="714">
                  <c:v>44540</c:v>
                </c:pt>
                <c:pt idx="715">
                  <c:v>44543</c:v>
                </c:pt>
                <c:pt idx="716">
                  <c:v>44544</c:v>
                </c:pt>
                <c:pt idx="717">
                  <c:v>44545</c:v>
                </c:pt>
                <c:pt idx="718">
                  <c:v>44546</c:v>
                </c:pt>
                <c:pt idx="719">
                  <c:v>44547</c:v>
                </c:pt>
                <c:pt idx="720">
                  <c:v>44550</c:v>
                </c:pt>
                <c:pt idx="721">
                  <c:v>44551</c:v>
                </c:pt>
                <c:pt idx="722">
                  <c:v>44552</c:v>
                </c:pt>
                <c:pt idx="723">
                  <c:v>44553</c:v>
                </c:pt>
                <c:pt idx="724">
                  <c:v>44554</c:v>
                </c:pt>
                <c:pt idx="725">
                  <c:v>44557</c:v>
                </c:pt>
                <c:pt idx="726">
                  <c:v>44558</c:v>
                </c:pt>
                <c:pt idx="727">
                  <c:v>44559</c:v>
                </c:pt>
                <c:pt idx="728">
                  <c:v>44560</c:v>
                </c:pt>
                <c:pt idx="729">
                  <c:v>44565</c:v>
                </c:pt>
                <c:pt idx="730">
                  <c:v>44566</c:v>
                </c:pt>
                <c:pt idx="731">
                  <c:v>44567</c:v>
                </c:pt>
                <c:pt idx="732">
                  <c:v>44568</c:v>
                </c:pt>
                <c:pt idx="733">
                  <c:v>44572</c:v>
                </c:pt>
                <c:pt idx="734">
                  <c:v>44573</c:v>
                </c:pt>
                <c:pt idx="735">
                  <c:v>44574</c:v>
                </c:pt>
                <c:pt idx="736">
                  <c:v>44575</c:v>
                </c:pt>
                <c:pt idx="737">
                  <c:v>44578</c:v>
                </c:pt>
                <c:pt idx="738">
                  <c:v>44579</c:v>
                </c:pt>
                <c:pt idx="739">
                  <c:v>44580</c:v>
                </c:pt>
                <c:pt idx="740">
                  <c:v>44581</c:v>
                </c:pt>
                <c:pt idx="741">
                  <c:v>44582</c:v>
                </c:pt>
                <c:pt idx="742">
                  <c:v>44585</c:v>
                </c:pt>
                <c:pt idx="743">
                  <c:v>44586</c:v>
                </c:pt>
                <c:pt idx="744">
                  <c:v>44587</c:v>
                </c:pt>
                <c:pt idx="745">
                  <c:v>44588</c:v>
                </c:pt>
                <c:pt idx="746">
                  <c:v>44589</c:v>
                </c:pt>
                <c:pt idx="747">
                  <c:v>44592</c:v>
                </c:pt>
                <c:pt idx="748">
                  <c:v>44593</c:v>
                </c:pt>
                <c:pt idx="749">
                  <c:v>44594</c:v>
                </c:pt>
                <c:pt idx="750">
                  <c:v>44595</c:v>
                </c:pt>
                <c:pt idx="751">
                  <c:v>44596</c:v>
                </c:pt>
                <c:pt idx="752">
                  <c:v>44599</c:v>
                </c:pt>
                <c:pt idx="753">
                  <c:v>44600</c:v>
                </c:pt>
                <c:pt idx="754">
                  <c:v>44601</c:v>
                </c:pt>
                <c:pt idx="755">
                  <c:v>44602</c:v>
                </c:pt>
                <c:pt idx="756">
                  <c:v>44606</c:v>
                </c:pt>
                <c:pt idx="757">
                  <c:v>44607</c:v>
                </c:pt>
                <c:pt idx="758">
                  <c:v>44608</c:v>
                </c:pt>
                <c:pt idx="759">
                  <c:v>44609</c:v>
                </c:pt>
                <c:pt idx="760">
                  <c:v>44610</c:v>
                </c:pt>
                <c:pt idx="761">
                  <c:v>44613</c:v>
                </c:pt>
                <c:pt idx="762">
                  <c:v>44614</c:v>
                </c:pt>
                <c:pt idx="763">
                  <c:v>44616</c:v>
                </c:pt>
                <c:pt idx="764">
                  <c:v>44617</c:v>
                </c:pt>
                <c:pt idx="765">
                  <c:v>44620</c:v>
                </c:pt>
                <c:pt idx="766">
                  <c:v>44621</c:v>
                </c:pt>
                <c:pt idx="767">
                  <c:v>44622</c:v>
                </c:pt>
                <c:pt idx="768">
                  <c:v>44623</c:v>
                </c:pt>
                <c:pt idx="769">
                  <c:v>44624</c:v>
                </c:pt>
                <c:pt idx="770">
                  <c:v>44627</c:v>
                </c:pt>
                <c:pt idx="771">
                  <c:v>44628</c:v>
                </c:pt>
                <c:pt idx="772">
                  <c:v>44629</c:v>
                </c:pt>
                <c:pt idx="773">
                  <c:v>44630</c:v>
                </c:pt>
                <c:pt idx="774">
                  <c:v>44631</c:v>
                </c:pt>
                <c:pt idx="775">
                  <c:v>44634</c:v>
                </c:pt>
                <c:pt idx="776">
                  <c:v>44635</c:v>
                </c:pt>
                <c:pt idx="777">
                  <c:v>44636</c:v>
                </c:pt>
                <c:pt idx="778">
                  <c:v>44637</c:v>
                </c:pt>
                <c:pt idx="779">
                  <c:v>44638</c:v>
                </c:pt>
                <c:pt idx="780">
                  <c:v>44642</c:v>
                </c:pt>
                <c:pt idx="781">
                  <c:v>44643</c:v>
                </c:pt>
                <c:pt idx="782">
                  <c:v>44644</c:v>
                </c:pt>
                <c:pt idx="783">
                  <c:v>44645</c:v>
                </c:pt>
                <c:pt idx="784">
                  <c:v>44648</c:v>
                </c:pt>
                <c:pt idx="785">
                  <c:v>44649</c:v>
                </c:pt>
                <c:pt idx="786">
                  <c:v>44650</c:v>
                </c:pt>
                <c:pt idx="787">
                  <c:v>44651</c:v>
                </c:pt>
                <c:pt idx="788">
                  <c:v>44652</c:v>
                </c:pt>
                <c:pt idx="789">
                  <c:v>44655</c:v>
                </c:pt>
                <c:pt idx="790">
                  <c:v>44656</c:v>
                </c:pt>
                <c:pt idx="791">
                  <c:v>44657</c:v>
                </c:pt>
                <c:pt idx="792">
                  <c:v>44658</c:v>
                </c:pt>
                <c:pt idx="793">
                  <c:v>44659</c:v>
                </c:pt>
                <c:pt idx="794">
                  <c:v>44662</c:v>
                </c:pt>
                <c:pt idx="795">
                  <c:v>44663</c:v>
                </c:pt>
                <c:pt idx="796">
                  <c:v>44664</c:v>
                </c:pt>
                <c:pt idx="797">
                  <c:v>44665</c:v>
                </c:pt>
                <c:pt idx="798">
                  <c:v>44666</c:v>
                </c:pt>
                <c:pt idx="799">
                  <c:v>44669</c:v>
                </c:pt>
                <c:pt idx="800">
                  <c:v>44670</c:v>
                </c:pt>
                <c:pt idx="801">
                  <c:v>44671</c:v>
                </c:pt>
                <c:pt idx="802">
                  <c:v>44672</c:v>
                </c:pt>
                <c:pt idx="803">
                  <c:v>44673</c:v>
                </c:pt>
                <c:pt idx="804">
                  <c:v>44676</c:v>
                </c:pt>
                <c:pt idx="805">
                  <c:v>44677</c:v>
                </c:pt>
                <c:pt idx="806">
                  <c:v>44678</c:v>
                </c:pt>
                <c:pt idx="807">
                  <c:v>44679</c:v>
                </c:pt>
                <c:pt idx="808">
                  <c:v>44683</c:v>
                </c:pt>
                <c:pt idx="809">
                  <c:v>44687</c:v>
                </c:pt>
                <c:pt idx="810">
                  <c:v>44690</c:v>
                </c:pt>
                <c:pt idx="811">
                  <c:v>44691</c:v>
                </c:pt>
                <c:pt idx="812">
                  <c:v>44692</c:v>
                </c:pt>
                <c:pt idx="813">
                  <c:v>44693</c:v>
                </c:pt>
                <c:pt idx="814">
                  <c:v>44694</c:v>
                </c:pt>
                <c:pt idx="815">
                  <c:v>44697</c:v>
                </c:pt>
                <c:pt idx="816">
                  <c:v>44698</c:v>
                </c:pt>
                <c:pt idx="817">
                  <c:v>44699</c:v>
                </c:pt>
                <c:pt idx="818">
                  <c:v>44700</c:v>
                </c:pt>
                <c:pt idx="819">
                  <c:v>44701</c:v>
                </c:pt>
                <c:pt idx="820">
                  <c:v>44704</c:v>
                </c:pt>
                <c:pt idx="821">
                  <c:v>44705</c:v>
                </c:pt>
                <c:pt idx="822">
                  <c:v>44706</c:v>
                </c:pt>
                <c:pt idx="823">
                  <c:v>44707</c:v>
                </c:pt>
                <c:pt idx="824">
                  <c:v>44708</c:v>
                </c:pt>
                <c:pt idx="825">
                  <c:v>44711</c:v>
                </c:pt>
                <c:pt idx="826">
                  <c:v>44712</c:v>
                </c:pt>
                <c:pt idx="827">
                  <c:v>44713</c:v>
                </c:pt>
                <c:pt idx="828">
                  <c:v>44714</c:v>
                </c:pt>
                <c:pt idx="829">
                  <c:v>44715</c:v>
                </c:pt>
                <c:pt idx="830">
                  <c:v>44718</c:v>
                </c:pt>
                <c:pt idx="831">
                  <c:v>44719</c:v>
                </c:pt>
                <c:pt idx="832">
                  <c:v>44720</c:v>
                </c:pt>
                <c:pt idx="833">
                  <c:v>44721</c:v>
                </c:pt>
                <c:pt idx="834">
                  <c:v>44722</c:v>
                </c:pt>
                <c:pt idx="835">
                  <c:v>44725</c:v>
                </c:pt>
                <c:pt idx="836">
                  <c:v>44726</c:v>
                </c:pt>
                <c:pt idx="837">
                  <c:v>44727</c:v>
                </c:pt>
                <c:pt idx="838">
                  <c:v>44728</c:v>
                </c:pt>
                <c:pt idx="839">
                  <c:v>44729</c:v>
                </c:pt>
                <c:pt idx="840">
                  <c:v>44732</c:v>
                </c:pt>
                <c:pt idx="841">
                  <c:v>44733</c:v>
                </c:pt>
                <c:pt idx="842">
                  <c:v>44734</c:v>
                </c:pt>
                <c:pt idx="843">
                  <c:v>44735</c:v>
                </c:pt>
                <c:pt idx="844">
                  <c:v>44736</c:v>
                </c:pt>
                <c:pt idx="845">
                  <c:v>44739</c:v>
                </c:pt>
                <c:pt idx="846">
                  <c:v>44740</c:v>
                </c:pt>
                <c:pt idx="847">
                  <c:v>44741</c:v>
                </c:pt>
                <c:pt idx="848">
                  <c:v>44742</c:v>
                </c:pt>
                <c:pt idx="849">
                  <c:v>44743</c:v>
                </c:pt>
                <c:pt idx="850">
                  <c:v>44746</c:v>
                </c:pt>
                <c:pt idx="851">
                  <c:v>44747</c:v>
                </c:pt>
                <c:pt idx="852">
                  <c:v>44748</c:v>
                </c:pt>
                <c:pt idx="853">
                  <c:v>44749</c:v>
                </c:pt>
                <c:pt idx="854">
                  <c:v>44750</c:v>
                </c:pt>
                <c:pt idx="855">
                  <c:v>44753</c:v>
                </c:pt>
                <c:pt idx="856">
                  <c:v>44754</c:v>
                </c:pt>
                <c:pt idx="857">
                  <c:v>44755</c:v>
                </c:pt>
                <c:pt idx="858">
                  <c:v>44756</c:v>
                </c:pt>
                <c:pt idx="859">
                  <c:v>44757</c:v>
                </c:pt>
                <c:pt idx="860">
                  <c:v>44761</c:v>
                </c:pt>
                <c:pt idx="861">
                  <c:v>44762</c:v>
                </c:pt>
                <c:pt idx="862">
                  <c:v>44763</c:v>
                </c:pt>
                <c:pt idx="863">
                  <c:v>44764</c:v>
                </c:pt>
                <c:pt idx="864">
                  <c:v>44767</c:v>
                </c:pt>
                <c:pt idx="865">
                  <c:v>44768</c:v>
                </c:pt>
                <c:pt idx="866">
                  <c:v>44769</c:v>
                </c:pt>
                <c:pt idx="867">
                  <c:v>44770</c:v>
                </c:pt>
                <c:pt idx="868">
                  <c:v>44771</c:v>
                </c:pt>
                <c:pt idx="869">
                  <c:v>44774</c:v>
                </c:pt>
                <c:pt idx="870">
                  <c:v>44775</c:v>
                </c:pt>
                <c:pt idx="871">
                  <c:v>44776</c:v>
                </c:pt>
                <c:pt idx="872">
                  <c:v>44777</c:v>
                </c:pt>
                <c:pt idx="873">
                  <c:v>44778</c:v>
                </c:pt>
                <c:pt idx="874">
                  <c:v>44781</c:v>
                </c:pt>
                <c:pt idx="875">
                  <c:v>44782</c:v>
                </c:pt>
                <c:pt idx="876">
                  <c:v>44783</c:v>
                </c:pt>
                <c:pt idx="877">
                  <c:v>44785</c:v>
                </c:pt>
                <c:pt idx="878">
                  <c:v>44788</c:v>
                </c:pt>
                <c:pt idx="879">
                  <c:v>44789</c:v>
                </c:pt>
                <c:pt idx="880">
                  <c:v>44790</c:v>
                </c:pt>
                <c:pt idx="881">
                  <c:v>44791</c:v>
                </c:pt>
                <c:pt idx="882">
                  <c:v>44792</c:v>
                </c:pt>
                <c:pt idx="883">
                  <c:v>44795</c:v>
                </c:pt>
                <c:pt idx="884">
                  <c:v>44796</c:v>
                </c:pt>
                <c:pt idx="885">
                  <c:v>44797</c:v>
                </c:pt>
                <c:pt idx="886">
                  <c:v>44798</c:v>
                </c:pt>
                <c:pt idx="887">
                  <c:v>44799</c:v>
                </c:pt>
                <c:pt idx="888">
                  <c:v>44802</c:v>
                </c:pt>
                <c:pt idx="889">
                  <c:v>44803</c:v>
                </c:pt>
                <c:pt idx="890">
                  <c:v>44804</c:v>
                </c:pt>
                <c:pt idx="891">
                  <c:v>44805</c:v>
                </c:pt>
                <c:pt idx="892">
                  <c:v>44806</c:v>
                </c:pt>
                <c:pt idx="893">
                  <c:v>44809</c:v>
                </c:pt>
                <c:pt idx="894">
                  <c:v>44810</c:v>
                </c:pt>
                <c:pt idx="895">
                  <c:v>44811</c:v>
                </c:pt>
                <c:pt idx="896">
                  <c:v>44812</c:v>
                </c:pt>
                <c:pt idx="897">
                  <c:v>44813</c:v>
                </c:pt>
                <c:pt idx="898">
                  <c:v>44816</c:v>
                </c:pt>
                <c:pt idx="899">
                  <c:v>44817</c:v>
                </c:pt>
                <c:pt idx="900">
                  <c:v>44818</c:v>
                </c:pt>
                <c:pt idx="901">
                  <c:v>44819</c:v>
                </c:pt>
                <c:pt idx="902">
                  <c:v>44820</c:v>
                </c:pt>
                <c:pt idx="903">
                  <c:v>44824</c:v>
                </c:pt>
                <c:pt idx="904">
                  <c:v>44825</c:v>
                </c:pt>
                <c:pt idx="905">
                  <c:v>44826</c:v>
                </c:pt>
                <c:pt idx="906">
                  <c:v>44830</c:v>
                </c:pt>
                <c:pt idx="907">
                  <c:v>44831</c:v>
                </c:pt>
                <c:pt idx="908">
                  <c:v>44832</c:v>
                </c:pt>
                <c:pt idx="909">
                  <c:v>44833</c:v>
                </c:pt>
                <c:pt idx="910">
                  <c:v>44834</c:v>
                </c:pt>
                <c:pt idx="911">
                  <c:v>44837</c:v>
                </c:pt>
                <c:pt idx="912">
                  <c:v>44838</c:v>
                </c:pt>
                <c:pt idx="913">
                  <c:v>44839</c:v>
                </c:pt>
                <c:pt idx="914">
                  <c:v>44840</c:v>
                </c:pt>
                <c:pt idx="915">
                  <c:v>44841</c:v>
                </c:pt>
                <c:pt idx="916">
                  <c:v>44845</c:v>
                </c:pt>
                <c:pt idx="917">
                  <c:v>44846</c:v>
                </c:pt>
                <c:pt idx="918">
                  <c:v>44847</c:v>
                </c:pt>
                <c:pt idx="919">
                  <c:v>44848</c:v>
                </c:pt>
                <c:pt idx="920">
                  <c:v>44851</c:v>
                </c:pt>
                <c:pt idx="921">
                  <c:v>44852</c:v>
                </c:pt>
                <c:pt idx="922">
                  <c:v>44853</c:v>
                </c:pt>
                <c:pt idx="923">
                  <c:v>44854</c:v>
                </c:pt>
                <c:pt idx="924">
                  <c:v>44855</c:v>
                </c:pt>
                <c:pt idx="925">
                  <c:v>44858</c:v>
                </c:pt>
                <c:pt idx="926">
                  <c:v>44859</c:v>
                </c:pt>
                <c:pt idx="927">
                  <c:v>44860</c:v>
                </c:pt>
                <c:pt idx="928">
                  <c:v>44861</c:v>
                </c:pt>
                <c:pt idx="929">
                  <c:v>44862</c:v>
                </c:pt>
                <c:pt idx="930">
                  <c:v>44865</c:v>
                </c:pt>
                <c:pt idx="931">
                  <c:v>44866</c:v>
                </c:pt>
                <c:pt idx="932">
                  <c:v>44867</c:v>
                </c:pt>
                <c:pt idx="933">
                  <c:v>44869</c:v>
                </c:pt>
                <c:pt idx="934">
                  <c:v>44872</c:v>
                </c:pt>
                <c:pt idx="935">
                  <c:v>44873</c:v>
                </c:pt>
                <c:pt idx="936">
                  <c:v>44874</c:v>
                </c:pt>
                <c:pt idx="937">
                  <c:v>44875</c:v>
                </c:pt>
                <c:pt idx="938">
                  <c:v>44876</c:v>
                </c:pt>
                <c:pt idx="939">
                  <c:v>44879</c:v>
                </c:pt>
                <c:pt idx="940">
                  <c:v>44880</c:v>
                </c:pt>
                <c:pt idx="941">
                  <c:v>44881</c:v>
                </c:pt>
                <c:pt idx="942">
                  <c:v>44882</c:v>
                </c:pt>
                <c:pt idx="943">
                  <c:v>44883</c:v>
                </c:pt>
                <c:pt idx="944">
                  <c:v>44886</c:v>
                </c:pt>
                <c:pt idx="945">
                  <c:v>44887</c:v>
                </c:pt>
                <c:pt idx="946">
                  <c:v>44889</c:v>
                </c:pt>
                <c:pt idx="947">
                  <c:v>44890</c:v>
                </c:pt>
                <c:pt idx="948">
                  <c:v>44893</c:v>
                </c:pt>
                <c:pt idx="949">
                  <c:v>44894</c:v>
                </c:pt>
                <c:pt idx="950">
                  <c:v>44895</c:v>
                </c:pt>
                <c:pt idx="951">
                  <c:v>44896</c:v>
                </c:pt>
                <c:pt idx="952">
                  <c:v>44897</c:v>
                </c:pt>
                <c:pt idx="953">
                  <c:v>44900</c:v>
                </c:pt>
                <c:pt idx="954">
                  <c:v>44901</c:v>
                </c:pt>
                <c:pt idx="955">
                  <c:v>44902</c:v>
                </c:pt>
                <c:pt idx="956">
                  <c:v>44903</c:v>
                </c:pt>
                <c:pt idx="957">
                  <c:v>44904</c:v>
                </c:pt>
                <c:pt idx="958">
                  <c:v>44907</c:v>
                </c:pt>
                <c:pt idx="959">
                  <c:v>44908</c:v>
                </c:pt>
                <c:pt idx="960">
                  <c:v>44909</c:v>
                </c:pt>
                <c:pt idx="961">
                  <c:v>44910</c:v>
                </c:pt>
                <c:pt idx="962">
                  <c:v>44911</c:v>
                </c:pt>
                <c:pt idx="963">
                  <c:v>44914</c:v>
                </c:pt>
                <c:pt idx="964">
                  <c:v>44915</c:v>
                </c:pt>
                <c:pt idx="965">
                  <c:v>44916</c:v>
                </c:pt>
                <c:pt idx="966">
                  <c:v>44917</c:v>
                </c:pt>
                <c:pt idx="967">
                  <c:v>44918</c:v>
                </c:pt>
                <c:pt idx="968">
                  <c:v>44921</c:v>
                </c:pt>
                <c:pt idx="969">
                  <c:v>44922</c:v>
                </c:pt>
                <c:pt idx="970">
                  <c:v>44923</c:v>
                </c:pt>
                <c:pt idx="971">
                  <c:v>44924</c:v>
                </c:pt>
                <c:pt idx="972">
                  <c:v>44925</c:v>
                </c:pt>
                <c:pt idx="973">
                  <c:v>44930</c:v>
                </c:pt>
                <c:pt idx="974">
                  <c:v>44931</c:v>
                </c:pt>
                <c:pt idx="975">
                  <c:v>44932</c:v>
                </c:pt>
                <c:pt idx="976">
                  <c:v>44936</c:v>
                </c:pt>
                <c:pt idx="977">
                  <c:v>44937</c:v>
                </c:pt>
                <c:pt idx="978">
                  <c:v>44938</c:v>
                </c:pt>
                <c:pt idx="979">
                  <c:v>44939</c:v>
                </c:pt>
                <c:pt idx="980">
                  <c:v>44942</c:v>
                </c:pt>
                <c:pt idx="981">
                  <c:v>44943</c:v>
                </c:pt>
                <c:pt idx="982">
                  <c:v>44944</c:v>
                </c:pt>
                <c:pt idx="983">
                  <c:v>44945</c:v>
                </c:pt>
                <c:pt idx="984">
                  <c:v>44946</c:v>
                </c:pt>
                <c:pt idx="985">
                  <c:v>44949</c:v>
                </c:pt>
                <c:pt idx="986">
                  <c:v>44950</c:v>
                </c:pt>
                <c:pt idx="987">
                  <c:v>44951</c:v>
                </c:pt>
                <c:pt idx="988">
                  <c:v>44952</c:v>
                </c:pt>
                <c:pt idx="989">
                  <c:v>44953</c:v>
                </c:pt>
                <c:pt idx="990">
                  <c:v>44956</c:v>
                </c:pt>
                <c:pt idx="991">
                  <c:v>44957</c:v>
                </c:pt>
                <c:pt idx="992">
                  <c:v>44958</c:v>
                </c:pt>
                <c:pt idx="993">
                  <c:v>44959</c:v>
                </c:pt>
                <c:pt idx="994">
                  <c:v>44960</c:v>
                </c:pt>
                <c:pt idx="995">
                  <c:v>44963</c:v>
                </c:pt>
                <c:pt idx="996">
                  <c:v>44964</c:v>
                </c:pt>
                <c:pt idx="997">
                  <c:v>44965</c:v>
                </c:pt>
                <c:pt idx="998">
                  <c:v>44966</c:v>
                </c:pt>
                <c:pt idx="999">
                  <c:v>44967</c:v>
                </c:pt>
                <c:pt idx="1000">
                  <c:v>44970</c:v>
                </c:pt>
                <c:pt idx="1001">
                  <c:v>44971</c:v>
                </c:pt>
                <c:pt idx="1002">
                  <c:v>44972</c:v>
                </c:pt>
                <c:pt idx="1003">
                  <c:v>44973</c:v>
                </c:pt>
                <c:pt idx="1004">
                  <c:v>44974</c:v>
                </c:pt>
                <c:pt idx="1005">
                  <c:v>44977</c:v>
                </c:pt>
                <c:pt idx="1006">
                  <c:v>44978</c:v>
                </c:pt>
                <c:pt idx="1007">
                  <c:v>44979</c:v>
                </c:pt>
                <c:pt idx="1008">
                  <c:v>44981</c:v>
                </c:pt>
                <c:pt idx="1009">
                  <c:v>44984</c:v>
                </c:pt>
                <c:pt idx="1010">
                  <c:v>44985</c:v>
                </c:pt>
                <c:pt idx="1011">
                  <c:v>44986</c:v>
                </c:pt>
                <c:pt idx="1012">
                  <c:v>44987</c:v>
                </c:pt>
                <c:pt idx="1013">
                  <c:v>44988</c:v>
                </c:pt>
                <c:pt idx="1014">
                  <c:v>44991</c:v>
                </c:pt>
                <c:pt idx="1015">
                  <c:v>44992</c:v>
                </c:pt>
                <c:pt idx="1016">
                  <c:v>44993</c:v>
                </c:pt>
                <c:pt idx="1017">
                  <c:v>44994</c:v>
                </c:pt>
                <c:pt idx="1018">
                  <c:v>44995</c:v>
                </c:pt>
                <c:pt idx="1019">
                  <c:v>44998</c:v>
                </c:pt>
                <c:pt idx="1020">
                  <c:v>44999</c:v>
                </c:pt>
                <c:pt idx="1021">
                  <c:v>45000</c:v>
                </c:pt>
                <c:pt idx="1022">
                  <c:v>45001</c:v>
                </c:pt>
                <c:pt idx="1023">
                  <c:v>45002</c:v>
                </c:pt>
                <c:pt idx="1024">
                  <c:v>45005</c:v>
                </c:pt>
                <c:pt idx="1025">
                  <c:v>45007</c:v>
                </c:pt>
                <c:pt idx="1026">
                  <c:v>45008</c:v>
                </c:pt>
                <c:pt idx="1027">
                  <c:v>45009</c:v>
                </c:pt>
                <c:pt idx="1028">
                  <c:v>45012</c:v>
                </c:pt>
                <c:pt idx="1029">
                  <c:v>45013</c:v>
                </c:pt>
                <c:pt idx="1030">
                  <c:v>45014</c:v>
                </c:pt>
                <c:pt idx="1031">
                  <c:v>45015</c:v>
                </c:pt>
                <c:pt idx="1032">
                  <c:v>45016</c:v>
                </c:pt>
                <c:pt idx="1033">
                  <c:v>45019</c:v>
                </c:pt>
                <c:pt idx="1034">
                  <c:v>45020</c:v>
                </c:pt>
                <c:pt idx="1035">
                  <c:v>45021</c:v>
                </c:pt>
                <c:pt idx="1036">
                  <c:v>45022</c:v>
                </c:pt>
                <c:pt idx="1037">
                  <c:v>45023</c:v>
                </c:pt>
                <c:pt idx="1038">
                  <c:v>45026</c:v>
                </c:pt>
                <c:pt idx="1039">
                  <c:v>45027</c:v>
                </c:pt>
                <c:pt idx="1040">
                  <c:v>45028</c:v>
                </c:pt>
                <c:pt idx="1041">
                  <c:v>45029</c:v>
                </c:pt>
                <c:pt idx="1042">
                  <c:v>45030</c:v>
                </c:pt>
                <c:pt idx="1043">
                  <c:v>45033</c:v>
                </c:pt>
                <c:pt idx="1044">
                  <c:v>45034</c:v>
                </c:pt>
                <c:pt idx="1045">
                  <c:v>45035</c:v>
                </c:pt>
                <c:pt idx="1046">
                  <c:v>45036</c:v>
                </c:pt>
                <c:pt idx="1047">
                  <c:v>45037</c:v>
                </c:pt>
                <c:pt idx="1048">
                  <c:v>45040</c:v>
                </c:pt>
                <c:pt idx="1049">
                  <c:v>45041</c:v>
                </c:pt>
                <c:pt idx="1050">
                  <c:v>45042</c:v>
                </c:pt>
                <c:pt idx="1051">
                  <c:v>45043</c:v>
                </c:pt>
                <c:pt idx="1052">
                  <c:v>45044</c:v>
                </c:pt>
                <c:pt idx="1053">
                  <c:v>45047</c:v>
                </c:pt>
                <c:pt idx="1054">
                  <c:v>45048</c:v>
                </c:pt>
                <c:pt idx="1055">
                  <c:v>45054</c:v>
                </c:pt>
                <c:pt idx="1056">
                  <c:v>45055</c:v>
                </c:pt>
                <c:pt idx="1057">
                  <c:v>45056</c:v>
                </c:pt>
                <c:pt idx="1058">
                  <c:v>45057</c:v>
                </c:pt>
                <c:pt idx="1059">
                  <c:v>45058</c:v>
                </c:pt>
                <c:pt idx="1060">
                  <c:v>45061</c:v>
                </c:pt>
                <c:pt idx="1061">
                  <c:v>45062</c:v>
                </c:pt>
                <c:pt idx="1062">
                  <c:v>45063</c:v>
                </c:pt>
                <c:pt idx="1063">
                  <c:v>45064</c:v>
                </c:pt>
                <c:pt idx="1064">
                  <c:v>45065</c:v>
                </c:pt>
                <c:pt idx="1065">
                  <c:v>45068</c:v>
                </c:pt>
                <c:pt idx="1066">
                  <c:v>45069</c:v>
                </c:pt>
                <c:pt idx="1067">
                  <c:v>45070</c:v>
                </c:pt>
                <c:pt idx="1068">
                  <c:v>45071</c:v>
                </c:pt>
                <c:pt idx="1069">
                  <c:v>45072</c:v>
                </c:pt>
                <c:pt idx="1070">
                  <c:v>45075</c:v>
                </c:pt>
                <c:pt idx="1071">
                  <c:v>45076</c:v>
                </c:pt>
                <c:pt idx="1072">
                  <c:v>45077</c:v>
                </c:pt>
                <c:pt idx="1073">
                  <c:v>45078</c:v>
                </c:pt>
                <c:pt idx="1074">
                  <c:v>45079</c:v>
                </c:pt>
                <c:pt idx="1075">
                  <c:v>45082</c:v>
                </c:pt>
                <c:pt idx="1076">
                  <c:v>45083</c:v>
                </c:pt>
                <c:pt idx="1077">
                  <c:v>45084</c:v>
                </c:pt>
                <c:pt idx="1078">
                  <c:v>45085</c:v>
                </c:pt>
                <c:pt idx="1079">
                  <c:v>45086</c:v>
                </c:pt>
                <c:pt idx="1080">
                  <c:v>45089</c:v>
                </c:pt>
                <c:pt idx="1081">
                  <c:v>45090</c:v>
                </c:pt>
                <c:pt idx="1082">
                  <c:v>45091</c:v>
                </c:pt>
                <c:pt idx="1083">
                  <c:v>45092</c:v>
                </c:pt>
                <c:pt idx="1084">
                  <c:v>45093</c:v>
                </c:pt>
                <c:pt idx="1085">
                  <c:v>45096</c:v>
                </c:pt>
                <c:pt idx="1086">
                  <c:v>45097</c:v>
                </c:pt>
                <c:pt idx="1087">
                  <c:v>45098</c:v>
                </c:pt>
                <c:pt idx="1088">
                  <c:v>45099</c:v>
                </c:pt>
                <c:pt idx="1089">
                  <c:v>45100</c:v>
                </c:pt>
                <c:pt idx="1090">
                  <c:v>45103</c:v>
                </c:pt>
                <c:pt idx="1091">
                  <c:v>45104</c:v>
                </c:pt>
                <c:pt idx="1092">
                  <c:v>45105</c:v>
                </c:pt>
                <c:pt idx="1093">
                  <c:v>45106</c:v>
                </c:pt>
                <c:pt idx="1094">
                  <c:v>45107</c:v>
                </c:pt>
                <c:pt idx="1095">
                  <c:v>45110</c:v>
                </c:pt>
                <c:pt idx="1096">
                  <c:v>45111</c:v>
                </c:pt>
                <c:pt idx="1097">
                  <c:v>45112</c:v>
                </c:pt>
                <c:pt idx="1098">
                  <c:v>45113</c:v>
                </c:pt>
                <c:pt idx="1099">
                  <c:v>45114</c:v>
                </c:pt>
                <c:pt idx="1100">
                  <c:v>45117</c:v>
                </c:pt>
                <c:pt idx="1101">
                  <c:v>45118</c:v>
                </c:pt>
                <c:pt idx="1102">
                  <c:v>45119</c:v>
                </c:pt>
                <c:pt idx="1103">
                  <c:v>45120</c:v>
                </c:pt>
                <c:pt idx="1104">
                  <c:v>45121</c:v>
                </c:pt>
                <c:pt idx="1105">
                  <c:v>45125</c:v>
                </c:pt>
                <c:pt idx="1106">
                  <c:v>45126</c:v>
                </c:pt>
                <c:pt idx="1107">
                  <c:v>45127</c:v>
                </c:pt>
                <c:pt idx="1108">
                  <c:v>45128</c:v>
                </c:pt>
                <c:pt idx="1109">
                  <c:v>45131</c:v>
                </c:pt>
                <c:pt idx="1110">
                  <c:v>45132</c:v>
                </c:pt>
                <c:pt idx="1111">
                  <c:v>45133</c:v>
                </c:pt>
                <c:pt idx="1112">
                  <c:v>45134</c:v>
                </c:pt>
                <c:pt idx="1113">
                  <c:v>45135</c:v>
                </c:pt>
                <c:pt idx="1114">
                  <c:v>45138</c:v>
                </c:pt>
                <c:pt idx="1115">
                  <c:v>45139</c:v>
                </c:pt>
                <c:pt idx="1116">
                  <c:v>45140</c:v>
                </c:pt>
                <c:pt idx="1117">
                  <c:v>45141</c:v>
                </c:pt>
                <c:pt idx="1118">
                  <c:v>45142</c:v>
                </c:pt>
                <c:pt idx="1119">
                  <c:v>45145</c:v>
                </c:pt>
                <c:pt idx="1120">
                  <c:v>45146</c:v>
                </c:pt>
                <c:pt idx="1121">
                  <c:v>45147</c:v>
                </c:pt>
                <c:pt idx="1122">
                  <c:v>45148</c:v>
                </c:pt>
                <c:pt idx="1123">
                  <c:v>45152</c:v>
                </c:pt>
                <c:pt idx="1124">
                  <c:v>45153</c:v>
                </c:pt>
                <c:pt idx="1125">
                  <c:v>45154</c:v>
                </c:pt>
                <c:pt idx="1126">
                  <c:v>45155</c:v>
                </c:pt>
                <c:pt idx="1127">
                  <c:v>45156</c:v>
                </c:pt>
                <c:pt idx="1128">
                  <c:v>45159</c:v>
                </c:pt>
                <c:pt idx="1129">
                  <c:v>45160</c:v>
                </c:pt>
                <c:pt idx="1130">
                  <c:v>45161</c:v>
                </c:pt>
                <c:pt idx="1131">
                  <c:v>45162</c:v>
                </c:pt>
                <c:pt idx="1132">
                  <c:v>45163</c:v>
                </c:pt>
                <c:pt idx="1133">
                  <c:v>45166</c:v>
                </c:pt>
                <c:pt idx="1134">
                  <c:v>45167</c:v>
                </c:pt>
                <c:pt idx="1135">
                  <c:v>45168</c:v>
                </c:pt>
                <c:pt idx="1136">
                  <c:v>45169</c:v>
                </c:pt>
                <c:pt idx="1137">
                  <c:v>45170</c:v>
                </c:pt>
                <c:pt idx="1138">
                  <c:v>45173</c:v>
                </c:pt>
                <c:pt idx="1139">
                  <c:v>45174</c:v>
                </c:pt>
                <c:pt idx="1140">
                  <c:v>45175</c:v>
                </c:pt>
                <c:pt idx="1141">
                  <c:v>45176</c:v>
                </c:pt>
                <c:pt idx="1142">
                  <c:v>45177</c:v>
                </c:pt>
                <c:pt idx="1143">
                  <c:v>45180</c:v>
                </c:pt>
                <c:pt idx="1144">
                  <c:v>45181</c:v>
                </c:pt>
                <c:pt idx="1145">
                  <c:v>45182</c:v>
                </c:pt>
                <c:pt idx="1146">
                  <c:v>45183</c:v>
                </c:pt>
                <c:pt idx="1147">
                  <c:v>45184</c:v>
                </c:pt>
                <c:pt idx="1148">
                  <c:v>45188</c:v>
                </c:pt>
                <c:pt idx="1149">
                  <c:v>45189</c:v>
                </c:pt>
                <c:pt idx="1150">
                  <c:v>45190</c:v>
                </c:pt>
                <c:pt idx="1151">
                  <c:v>45191</c:v>
                </c:pt>
                <c:pt idx="1152">
                  <c:v>45194</c:v>
                </c:pt>
                <c:pt idx="1153">
                  <c:v>45195</c:v>
                </c:pt>
                <c:pt idx="1154">
                  <c:v>45196</c:v>
                </c:pt>
                <c:pt idx="1155">
                  <c:v>45197</c:v>
                </c:pt>
                <c:pt idx="1156">
                  <c:v>45198</c:v>
                </c:pt>
                <c:pt idx="1157">
                  <c:v>45201</c:v>
                </c:pt>
                <c:pt idx="1158">
                  <c:v>45202</c:v>
                </c:pt>
                <c:pt idx="1159">
                  <c:v>45203</c:v>
                </c:pt>
                <c:pt idx="1160">
                  <c:v>45204</c:v>
                </c:pt>
                <c:pt idx="1161">
                  <c:v>45205</c:v>
                </c:pt>
                <c:pt idx="1162">
                  <c:v>45209</c:v>
                </c:pt>
                <c:pt idx="1163">
                  <c:v>45210</c:v>
                </c:pt>
                <c:pt idx="1164">
                  <c:v>45211</c:v>
                </c:pt>
                <c:pt idx="1165">
                  <c:v>45212</c:v>
                </c:pt>
                <c:pt idx="1166">
                  <c:v>45215</c:v>
                </c:pt>
                <c:pt idx="1167">
                  <c:v>45216</c:v>
                </c:pt>
                <c:pt idx="1168">
                  <c:v>45217</c:v>
                </c:pt>
                <c:pt idx="1169">
                  <c:v>45218</c:v>
                </c:pt>
                <c:pt idx="1170">
                  <c:v>45219</c:v>
                </c:pt>
                <c:pt idx="1171">
                  <c:v>45222</c:v>
                </c:pt>
                <c:pt idx="1172">
                  <c:v>45223</c:v>
                </c:pt>
                <c:pt idx="1173">
                  <c:v>45224</c:v>
                </c:pt>
                <c:pt idx="1174">
                  <c:v>45225</c:v>
                </c:pt>
                <c:pt idx="1175">
                  <c:v>45226</c:v>
                </c:pt>
                <c:pt idx="1176">
                  <c:v>45229</c:v>
                </c:pt>
                <c:pt idx="1177">
                  <c:v>45230</c:v>
                </c:pt>
                <c:pt idx="1178">
                  <c:v>45231</c:v>
                </c:pt>
                <c:pt idx="1179">
                  <c:v>45232</c:v>
                </c:pt>
                <c:pt idx="1180">
                  <c:v>45236</c:v>
                </c:pt>
                <c:pt idx="1181">
                  <c:v>45237</c:v>
                </c:pt>
                <c:pt idx="1182">
                  <c:v>45238</c:v>
                </c:pt>
                <c:pt idx="1183">
                  <c:v>45239</c:v>
                </c:pt>
                <c:pt idx="1184">
                  <c:v>45240</c:v>
                </c:pt>
                <c:pt idx="1185">
                  <c:v>45243</c:v>
                </c:pt>
                <c:pt idx="1186">
                  <c:v>45244</c:v>
                </c:pt>
                <c:pt idx="1187">
                  <c:v>45245</c:v>
                </c:pt>
                <c:pt idx="1188">
                  <c:v>45246</c:v>
                </c:pt>
                <c:pt idx="1189">
                  <c:v>45247</c:v>
                </c:pt>
                <c:pt idx="1190">
                  <c:v>45250</c:v>
                </c:pt>
                <c:pt idx="1191">
                  <c:v>45251</c:v>
                </c:pt>
                <c:pt idx="1192">
                  <c:v>45252</c:v>
                </c:pt>
                <c:pt idx="1193">
                  <c:v>45254</c:v>
                </c:pt>
                <c:pt idx="1194">
                  <c:v>45257</c:v>
                </c:pt>
                <c:pt idx="1195">
                  <c:v>45258</c:v>
                </c:pt>
                <c:pt idx="1196">
                  <c:v>45259</c:v>
                </c:pt>
                <c:pt idx="1197">
                  <c:v>45260</c:v>
                </c:pt>
                <c:pt idx="1198">
                  <c:v>45261</c:v>
                </c:pt>
                <c:pt idx="1199">
                  <c:v>45264</c:v>
                </c:pt>
                <c:pt idx="1200">
                  <c:v>45265</c:v>
                </c:pt>
                <c:pt idx="1201">
                  <c:v>45266</c:v>
                </c:pt>
                <c:pt idx="1202">
                  <c:v>45267</c:v>
                </c:pt>
                <c:pt idx="1203">
                  <c:v>45268</c:v>
                </c:pt>
                <c:pt idx="1204">
                  <c:v>45271</c:v>
                </c:pt>
                <c:pt idx="1205">
                  <c:v>45272</c:v>
                </c:pt>
                <c:pt idx="1206">
                  <c:v>45273</c:v>
                </c:pt>
                <c:pt idx="1207">
                  <c:v>45274</c:v>
                </c:pt>
                <c:pt idx="1208">
                  <c:v>45275</c:v>
                </c:pt>
                <c:pt idx="1209">
                  <c:v>45278</c:v>
                </c:pt>
                <c:pt idx="1210">
                  <c:v>45279</c:v>
                </c:pt>
                <c:pt idx="1211">
                  <c:v>45280</c:v>
                </c:pt>
                <c:pt idx="1212">
                  <c:v>45281</c:v>
                </c:pt>
                <c:pt idx="1213">
                  <c:v>45282</c:v>
                </c:pt>
                <c:pt idx="1214">
                  <c:v>45285</c:v>
                </c:pt>
                <c:pt idx="1215">
                  <c:v>45286</c:v>
                </c:pt>
                <c:pt idx="1216">
                  <c:v>45287</c:v>
                </c:pt>
                <c:pt idx="1217">
                  <c:v>45288</c:v>
                </c:pt>
                <c:pt idx="1218">
                  <c:v>45289</c:v>
                </c:pt>
                <c:pt idx="1219">
                  <c:v>45295</c:v>
                </c:pt>
                <c:pt idx="1220">
                  <c:v>45296</c:v>
                </c:pt>
                <c:pt idx="1221">
                  <c:v>45300</c:v>
                </c:pt>
                <c:pt idx="1222">
                  <c:v>45301</c:v>
                </c:pt>
                <c:pt idx="1223">
                  <c:v>45302</c:v>
                </c:pt>
                <c:pt idx="1224">
                  <c:v>45303</c:v>
                </c:pt>
                <c:pt idx="1225">
                  <c:v>45306</c:v>
                </c:pt>
                <c:pt idx="1226">
                  <c:v>45307</c:v>
                </c:pt>
                <c:pt idx="1227">
                  <c:v>45308</c:v>
                </c:pt>
                <c:pt idx="1228">
                  <c:v>45309</c:v>
                </c:pt>
                <c:pt idx="1229">
                  <c:v>45310</c:v>
                </c:pt>
                <c:pt idx="1230">
                  <c:v>45313</c:v>
                </c:pt>
                <c:pt idx="1231">
                  <c:v>45314</c:v>
                </c:pt>
                <c:pt idx="1232">
                  <c:v>45315</c:v>
                </c:pt>
                <c:pt idx="1233">
                  <c:v>45316</c:v>
                </c:pt>
                <c:pt idx="1234">
                  <c:v>45317</c:v>
                </c:pt>
                <c:pt idx="1235">
                  <c:v>45320</c:v>
                </c:pt>
                <c:pt idx="1236">
                  <c:v>45321</c:v>
                </c:pt>
                <c:pt idx="1237">
                  <c:v>45322</c:v>
                </c:pt>
                <c:pt idx="1238">
                  <c:v>45323</c:v>
                </c:pt>
                <c:pt idx="1239">
                  <c:v>45324</c:v>
                </c:pt>
                <c:pt idx="1240">
                  <c:v>45327</c:v>
                </c:pt>
                <c:pt idx="1241">
                  <c:v>45328</c:v>
                </c:pt>
                <c:pt idx="1242">
                  <c:v>45329</c:v>
                </c:pt>
                <c:pt idx="1243">
                  <c:v>45330</c:v>
                </c:pt>
                <c:pt idx="1244">
                  <c:v>45331</c:v>
                </c:pt>
                <c:pt idx="1245">
                  <c:v>45335</c:v>
                </c:pt>
                <c:pt idx="1246">
                  <c:v>45336</c:v>
                </c:pt>
                <c:pt idx="1247">
                  <c:v>45337</c:v>
                </c:pt>
                <c:pt idx="1248">
                  <c:v>45338</c:v>
                </c:pt>
                <c:pt idx="1249">
                  <c:v>45341</c:v>
                </c:pt>
                <c:pt idx="1250">
                  <c:v>45342</c:v>
                </c:pt>
                <c:pt idx="1251">
                  <c:v>45343</c:v>
                </c:pt>
                <c:pt idx="1252">
                  <c:v>45344</c:v>
                </c:pt>
                <c:pt idx="1253">
                  <c:v>45348</c:v>
                </c:pt>
                <c:pt idx="1254">
                  <c:v>45349</c:v>
                </c:pt>
                <c:pt idx="1255">
                  <c:v>45350</c:v>
                </c:pt>
                <c:pt idx="1256">
                  <c:v>45351</c:v>
                </c:pt>
                <c:pt idx="1257">
                  <c:v>45352</c:v>
                </c:pt>
                <c:pt idx="1258">
                  <c:v>45355</c:v>
                </c:pt>
                <c:pt idx="1259">
                  <c:v>45356</c:v>
                </c:pt>
                <c:pt idx="1260">
                  <c:v>45357</c:v>
                </c:pt>
                <c:pt idx="1261">
                  <c:v>45358</c:v>
                </c:pt>
                <c:pt idx="1262">
                  <c:v>45359</c:v>
                </c:pt>
                <c:pt idx="1263">
                  <c:v>45362</c:v>
                </c:pt>
                <c:pt idx="1264">
                  <c:v>45363</c:v>
                </c:pt>
                <c:pt idx="1265">
                  <c:v>45364</c:v>
                </c:pt>
                <c:pt idx="1266">
                  <c:v>45365</c:v>
                </c:pt>
                <c:pt idx="1267">
                  <c:v>45366</c:v>
                </c:pt>
                <c:pt idx="1268">
                  <c:v>45369</c:v>
                </c:pt>
                <c:pt idx="1269">
                  <c:v>45370</c:v>
                </c:pt>
                <c:pt idx="1270">
                  <c:v>45372</c:v>
                </c:pt>
                <c:pt idx="1271">
                  <c:v>45373</c:v>
                </c:pt>
                <c:pt idx="1272">
                  <c:v>45376</c:v>
                </c:pt>
                <c:pt idx="1273">
                  <c:v>45377</c:v>
                </c:pt>
                <c:pt idx="1274">
                  <c:v>45378</c:v>
                </c:pt>
                <c:pt idx="1275">
                  <c:v>45379</c:v>
                </c:pt>
                <c:pt idx="1276">
                  <c:v>45380</c:v>
                </c:pt>
                <c:pt idx="1277">
                  <c:v>45383</c:v>
                </c:pt>
                <c:pt idx="1278">
                  <c:v>45384</c:v>
                </c:pt>
                <c:pt idx="1279">
                  <c:v>45385</c:v>
                </c:pt>
                <c:pt idx="1280">
                  <c:v>45386</c:v>
                </c:pt>
                <c:pt idx="1281">
                  <c:v>45387</c:v>
                </c:pt>
                <c:pt idx="1282">
                  <c:v>45390</c:v>
                </c:pt>
                <c:pt idx="1283">
                  <c:v>45391</c:v>
                </c:pt>
                <c:pt idx="1284">
                  <c:v>45392</c:v>
                </c:pt>
                <c:pt idx="1285">
                  <c:v>45393</c:v>
                </c:pt>
                <c:pt idx="1286">
                  <c:v>45394</c:v>
                </c:pt>
                <c:pt idx="1287">
                  <c:v>45397</c:v>
                </c:pt>
                <c:pt idx="1288">
                  <c:v>45398</c:v>
                </c:pt>
                <c:pt idx="1289">
                  <c:v>45399</c:v>
                </c:pt>
                <c:pt idx="1290">
                  <c:v>45400</c:v>
                </c:pt>
                <c:pt idx="1291">
                  <c:v>45401</c:v>
                </c:pt>
                <c:pt idx="1292">
                  <c:v>45404</c:v>
                </c:pt>
                <c:pt idx="1293">
                  <c:v>45405</c:v>
                </c:pt>
                <c:pt idx="1294">
                  <c:v>45406</c:v>
                </c:pt>
                <c:pt idx="1295">
                  <c:v>45407</c:v>
                </c:pt>
                <c:pt idx="1296">
                  <c:v>45408</c:v>
                </c:pt>
                <c:pt idx="1297">
                  <c:v>45412</c:v>
                </c:pt>
                <c:pt idx="1298">
                  <c:v>45413</c:v>
                </c:pt>
                <c:pt idx="1299">
                  <c:v>45414</c:v>
                </c:pt>
                <c:pt idx="1300">
                  <c:v>45419</c:v>
                </c:pt>
                <c:pt idx="1301">
                  <c:v>45420</c:v>
                </c:pt>
                <c:pt idx="1302">
                  <c:v>45421</c:v>
                </c:pt>
                <c:pt idx="1303">
                  <c:v>45422</c:v>
                </c:pt>
                <c:pt idx="1304">
                  <c:v>45425</c:v>
                </c:pt>
                <c:pt idx="1305">
                  <c:v>45426</c:v>
                </c:pt>
                <c:pt idx="1306">
                  <c:v>45427</c:v>
                </c:pt>
                <c:pt idx="1307">
                  <c:v>45428</c:v>
                </c:pt>
                <c:pt idx="1308">
                  <c:v>45429</c:v>
                </c:pt>
                <c:pt idx="1309">
                  <c:v>45432</c:v>
                </c:pt>
                <c:pt idx="1310">
                  <c:v>45433</c:v>
                </c:pt>
                <c:pt idx="1311">
                  <c:v>45434</c:v>
                </c:pt>
                <c:pt idx="1312">
                  <c:v>45435</c:v>
                </c:pt>
                <c:pt idx="1313">
                  <c:v>45436</c:v>
                </c:pt>
                <c:pt idx="1314">
                  <c:v>45439</c:v>
                </c:pt>
                <c:pt idx="1315">
                  <c:v>45440</c:v>
                </c:pt>
                <c:pt idx="1316">
                  <c:v>45441</c:v>
                </c:pt>
                <c:pt idx="1317">
                  <c:v>45442</c:v>
                </c:pt>
                <c:pt idx="1318">
                  <c:v>45443</c:v>
                </c:pt>
                <c:pt idx="1319">
                  <c:v>45446</c:v>
                </c:pt>
                <c:pt idx="1320">
                  <c:v>45447</c:v>
                </c:pt>
                <c:pt idx="1321">
                  <c:v>45448</c:v>
                </c:pt>
                <c:pt idx="1322">
                  <c:v>45449</c:v>
                </c:pt>
                <c:pt idx="1323">
                  <c:v>45450</c:v>
                </c:pt>
                <c:pt idx="1324">
                  <c:v>45453</c:v>
                </c:pt>
                <c:pt idx="1325">
                  <c:v>45454</c:v>
                </c:pt>
                <c:pt idx="1326">
                  <c:v>45455</c:v>
                </c:pt>
                <c:pt idx="1327">
                  <c:v>45456</c:v>
                </c:pt>
                <c:pt idx="1328">
                  <c:v>45457</c:v>
                </c:pt>
                <c:pt idx="1329">
                  <c:v>45460</c:v>
                </c:pt>
                <c:pt idx="1330">
                  <c:v>45461</c:v>
                </c:pt>
                <c:pt idx="1331">
                  <c:v>45462</c:v>
                </c:pt>
                <c:pt idx="1332">
                  <c:v>45463</c:v>
                </c:pt>
                <c:pt idx="1333">
                  <c:v>45464</c:v>
                </c:pt>
                <c:pt idx="1334">
                  <c:v>45467</c:v>
                </c:pt>
                <c:pt idx="1335">
                  <c:v>45468</c:v>
                </c:pt>
                <c:pt idx="1336">
                  <c:v>45469</c:v>
                </c:pt>
                <c:pt idx="1337">
                  <c:v>45470</c:v>
                </c:pt>
                <c:pt idx="1338">
                  <c:v>45471</c:v>
                </c:pt>
                <c:pt idx="1339">
                  <c:v>45474</c:v>
                </c:pt>
                <c:pt idx="1340">
                  <c:v>45475</c:v>
                </c:pt>
                <c:pt idx="1341">
                  <c:v>45476</c:v>
                </c:pt>
                <c:pt idx="1342">
                  <c:v>45477</c:v>
                </c:pt>
                <c:pt idx="1343">
                  <c:v>45478</c:v>
                </c:pt>
                <c:pt idx="1344">
                  <c:v>45481</c:v>
                </c:pt>
                <c:pt idx="1345">
                  <c:v>45482</c:v>
                </c:pt>
                <c:pt idx="1346">
                  <c:v>45483</c:v>
                </c:pt>
                <c:pt idx="1347">
                  <c:v>45484</c:v>
                </c:pt>
                <c:pt idx="1348">
                  <c:v>45485</c:v>
                </c:pt>
                <c:pt idx="1349">
                  <c:v>45489</c:v>
                </c:pt>
                <c:pt idx="1350">
                  <c:v>45490</c:v>
                </c:pt>
                <c:pt idx="1351">
                  <c:v>45491</c:v>
                </c:pt>
                <c:pt idx="1352">
                  <c:v>45492</c:v>
                </c:pt>
                <c:pt idx="1353">
                  <c:v>45495</c:v>
                </c:pt>
                <c:pt idx="1354">
                  <c:v>45496</c:v>
                </c:pt>
                <c:pt idx="1355">
                  <c:v>45497</c:v>
                </c:pt>
                <c:pt idx="1356">
                  <c:v>45498</c:v>
                </c:pt>
                <c:pt idx="1357">
                  <c:v>45499</c:v>
                </c:pt>
                <c:pt idx="1358">
                  <c:v>45502</c:v>
                </c:pt>
                <c:pt idx="1359">
                  <c:v>45503</c:v>
                </c:pt>
                <c:pt idx="1360">
                  <c:v>45504</c:v>
                </c:pt>
                <c:pt idx="1361">
                  <c:v>45505</c:v>
                </c:pt>
                <c:pt idx="1362">
                  <c:v>45506</c:v>
                </c:pt>
                <c:pt idx="1363">
                  <c:v>45509</c:v>
                </c:pt>
                <c:pt idx="1364">
                  <c:v>45510</c:v>
                </c:pt>
                <c:pt idx="1365">
                  <c:v>45511</c:v>
                </c:pt>
                <c:pt idx="1366">
                  <c:v>45512</c:v>
                </c:pt>
                <c:pt idx="1367">
                  <c:v>45513</c:v>
                </c:pt>
                <c:pt idx="1368">
                  <c:v>45517</c:v>
                </c:pt>
                <c:pt idx="1369">
                  <c:v>45518</c:v>
                </c:pt>
                <c:pt idx="1370">
                  <c:v>45519</c:v>
                </c:pt>
                <c:pt idx="1371">
                  <c:v>45520</c:v>
                </c:pt>
                <c:pt idx="1372">
                  <c:v>45523</c:v>
                </c:pt>
                <c:pt idx="1373">
                  <c:v>45524</c:v>
                </c:pt>
                <c:pt idx="1374">
                  <c:v>45525</c:v>
                </c:pt>
                <c:pt idx="1375">
                  <c:v>45526</c:v>
                </c:pt>
                <c:pt idx="1376">
                  <c:v>45527</c:v>
                </c:pt>
                <c:pt idx="1377">
                  <c:v>45530</c:v>
                </c:pt>
                <c:pt idx="1378">
                  <c:v>45531</c:v>
                </c:pt>
                <c:pt idx="1379">
                  <c:v>45532</c:v>
                </c:pt>
                <c:pt idx="1380">
                  <c:v>45533</c:v>
                </c:pt>
                <c:pt idx="1381">
                  <c:v>45534</c:v>
                </c:pt>
                <c:pt idx="1382">
                  <c:v>45537</c:v>
                </c:pt>
                <c:pt idx="1383">
                  <c:v>45538</c:v>
                </c:pt>
                <c:pt idx="1384">
                  <c:v>45539</c:v>
                </c:pt>
                <c:pt idx="1385">
                  <c:v>45540</c:v>
                </c:pt>
                <c:pt idx="1386">
                  <c:v>45541</c:v>
                </c:pt>
                <c:pt idx="1387">
                  <c:v>45544</c:v>
                </c:pt>
                <c:pt idx="1388">
                  <c:v>45545</c:v>
                </c:pt>
                <c:pt idx="1389">
                  <c:v>45546</c:v>
                </c:pt>
                <c:pt idx="1390">
                  <c:v>45547</c:v>
                </c:pt>
                <c:pt idx="1391">
                  <c:v>45548</c:v>
                </c:pt>
                <c:pt idx="1392">
                  <c:v>45552</c:v>
                </c:pt>
                <c:pt idx="1393">
                  <c:v>45553</c:v>
                </c:pt>
                <c:pt idx="1394">
                  <c:v>45554</c:v>
                </c:pt>
                <c:pt idx="1395">
                  <c:v>45555</c:v>
                </c:pt>
                <c:pt idx="1396">
                  <c:v>45559</c:v>
                </c:pt>
                <c:pt idx="1397">
                  <c:v>45560</c:v>
                </c:pt>
                <c:pt idx="1398">
                  <c:v>45561</c:v>
                </c:pt>
                <c:pt idx="1399">
                  <c:v>45562</c:v>
                </c:pt>
                <c:pt idx="1400">
                  <c:v>45565</c:v>
                </c:pt>
                <c:pt idx="1401">
                  <c:v>45566</c:v>
                </c:pt>
                <c:pt idx="1402">
                  <c:v>45567</c:v>
                </c:pt>
                <c:pt idx="1403">
                  <c:v>45568</c:v>
                </c:pt>
                <c:pt idx="1404">
                  <c:v>45569</c:v>
                </c:pt>
                <c:pt idx="1405">
                  <c:v>45572</c:v>
                </c:pt>
                <c:pt idx="1406">
                  <c:v>45573</c:v>
                </c:pt>
                <c:pt idx="1407">
                  <c:v>45574</c:v>
                </c:pt>
                <c:pt idx="1408">
                  <c:v>45575</c:v>
                </c:pt>
                <c:pt idx="1409">
                  <c:v>45576</c:v>
                </c:pt>
                <c:pt idx="1410">
                  <c:v>45580</c:v>
                </c:pt>
                <c:pt idx="1411">
                  <c:v>45581</c:v>
                </c:pt>
                <c:pt idx="1412">
                  <c:v>45582</c:v>
                </c:pt>
                <c:pt idx="1413">
                  <c:v>45583</c:v>
                </c:pt>
                <c:pt idx="1414">
                  <c:v>45586</c:v>
                </c:pt>
                <c:pt idx="1415">
                  <c:v>45587</c:v>
                </c:pt>
                <c:pt idx="1416">
                  <c:v>45588</c:v>
                </c:pt>
                <c:pt idx="1417">
                  <c:v>45589</c:v>
                </c:pt>
                <c:pt idx="1418">
                  <c:v>45590</c:v>
                </c:pt>
                <c:pt idx="1419">
                  <c:v>45593</c:v>
                </c:pt>
                <c:pt idx="1420">
                  <c:v>45594</c:v>
                </c:pt>
                <c:pt idx="1421">
                  <c:v>45595</c:v>
                </c:pt>
                <c:pt idx="1422">
                  <c:v>45596</c:v>
                </c:pt>
                <c:pt idx="1423">
                  <c:v>45597</c:v>
                </c:pt>
                <c:pt idx="1424">
                  <c:v>45601</c:v>
                </c:pt>
                <c:pt idx="1425">
                  <c:v>45602</c:v>
                </c:pt>
                <c:pt idx="1426">
                  <c:v>45603</c:v>
                </c:pt>
                <c:pt idx="1427">
                  <c:v>45604</c:v>
                </c:pt>
                <c:pt idx="1428">
                  <c:v>45607</c:v>
                </c:pt>
                <c:pt idx="1429">
                  <c:v>45608</c:v>
                </c:pt>
                <c:pt idx="1430">
                  <c:v>45609</c:v>
                </c:pt>
                <c:pt idx="1431">
                  <c:v>45610</c:v>
                </c:pt>
                <c:pt idx="1432">
                  <c:v>45611</c:v>
                </c:pt>
                <c:pt idx="1433">
                  <c:v>45614</c:v>
                </c:pt>
                <c:pt idx="1434">
                  <c:v>45615</c:v>
                </c:pt>
                <c:pt idx="1435">
                  <c:v>45616</c:v>
                </c:pt>
                <c:pt idx="1436">
                  <c:v>45617</c:v>
                </c:pt>
                <c:pt idx="1437">
                  <c:v>45618</c:v>
                </c:pt>
                <c:pt idx="1438">
                  <c:v>45621</c:v>
                </c:pt>
                <c:pt idx="1439">
                  <c:v>45622</c:v>
                </c:pt>
                <c:pt idx="1440">
                  <c:v>45623</c:v>
                </c:pt>
                <c:pt idx="1441">
                  <c:v>45624</c:v>
                </c:pt>
                <c:pt idx="1442">
                  <c:v>45625</c:v>
                </c:pt>
                <c:pt idx="1443">
                  <c:v>45628</c:v>
                </c:pt>
                <c:pt idx="1444">
                  <c:v>45629</c:v>
                </c:pt>
                <c:pt idx="1445">
                  <c:v>45630</c:v>
                </c:pt>
                <c:pt idx="1446">
                  <c:v>45631</c:v>
                </c:pt>
                <c:pt idx="1447">
                  <c:v>45632</c:v>
                </c:pt>
                <c:pt idx="1448">
                  <c:v>45635</c:v>
                </c:pt>
                <c:pt idx="1449">
                  <c:v>45636</c:v>
                </c:pt>
                <c:pt idx="1450">
                  <c:v>45637</c:v>
                </c:pt>
                <c:pt idx="1451">
                  <c:v>45638</c:v>
                </c:pt>
                <c:pt idx="1452">
                  <c:v>45639</c:v>
                </c:pt>
                <c:pt idx="1453">
                  <c:v>45642</c:v>
                </c:pt>
                <c:pt idx="1454">
                  <c:v>45643</c:v>
                </c:pt>
                <c:pt idx="1455">
                  <c:v>45644</c:v>
                </c:pt>
                <c:pt idx="1456">
                  <c:v>45645</c:v>
                </c:pt>
                <c:pt idx="1457">
                  <c:v>45646</c:v>
                </c:pt>
                <c:pt idx="1458">
                  <c:v>45649</c:v>
                </c:pt>
                <c:pt idx="1459">
                  <c:v>45650</c:v>
                </c:pt>
                <c:pt idx="1460">
                  <c:v>45651</c:v>
                </c:pt>
                <c:pt idx="1461">
                  <c:v>45652</c:v>
                </c:pt>
                <c:pt idx="1462">
                  <c:v>45653</c:v>
                </c:pt>
                <c:pt idx="1463">
                  <c:v>45656</c:v>
                </c:pt>
                <c:pt idx="1464">
                  <c:v>45663</c:v>
                </c:pt>
                <c:pt idx="1465">
                  <c:v>45664</c:v>
                </c:pt>
                <c:pt idx="1466">
                  <c:v>45665</c:v>
                </c:pt>
                <c:pt idx="1467">
                  <c:v>45666</c:v>
                </c:pt>
                <c:pt idx="1468">
                  <c:v>45667</c:v>
                </c:pt>
                <c:pt idx="1469">
                  <c:v>45671</c:v>
                </c:pt>
                <c:pt idx="1470">
                  <c:v>45672</c:v>
                </c:pt>
                <c:pt idx="1471">
                  <c:v>45673</c:v>
                </c:pt>
                <c:pt idx="1472">
                  <c:v>45674</c:v>
                </c:pt>
                <c:pt idx="1473">
                  <c:v>45677</c:v>
                </c:pt>
                <c:pt idx="1474">
                  <c:v>45678</c:v>
                </c:pt>
                <c:pt idx="1475">
                  <c:v>45679</c:v>
                </c:pt>
                <c:pt idx="1476">
                  <c:v>45680</c:v>
                </c:pt>
                <c:pt idx="1477">
                  <c:v>45681</c:v>
                </c:pt>
                <c:pt idx="1478">
                  <c:v>45684</c:v>
                </c:pt>
                <c:pt idx="1479">
                  <c:v>45685</c:v>
                </c:pt>
                <c:pt idx="1480">
                  <c:v>45686</c:v>
                </c:pt>
                <c:pt idx="1481">
                  <c:v>45687</c:v>
                </c:pt>
                <c:pt idx="1482">
                  <c:v>45688</c:v>
                </c:pt>
                <c:pt idx="1483">
                  <c:v>45691</c:v>
                </c:pt>
                <c:pt idx="1484">
                  <c:v>45692</c:v>
                </c:pt>
                <c:pt idx="1485">
                  <c:v>45693</c:v>
                </c:pt>
                <c:pt idx="1486">
                  <c:v>45694</c:v>
                </c:pt>
                <c:pt idx="1487">
                  <c:v>45695</c:v>
                </c:pt>
                <c:pt idx="1488">
                  <c:v>45698</c:v>
                </c:pt>
                <c:pt idx="1489">
                  <c:v>45700</c:v>
                </c:pt>
                <c:pt idx="1490">
                  <c:v>45701</c:v>
                </c:pt>
                <c:pt idx="1491">
                  <c:v>45702</c:v>
                </c:pt>
                <c:pt idx="1492">
                  <c:v>45705</c:v>
                </c:pt>
                <c:pt idx="1493">
                  <c:v>45706</c:v>
                </c:pt>
                <c:pt idx="1494">
                  <c:v>45707</c:v>
                </c:pt>
                <c:pt idx="1495">
                  <c:v>45708</c:v>
                </c:pt>
                <c:pt idx="1496">
                  <c:v>45709</c:v>
                </c:pt>
                <c:pt idx="1497">
                  <c:v>45713</c:v>
                </c:pt>
                <c:pt idx="1498">
                  <c:v>45714</c:v>
                </c:pt>
                <c:pt idx="1499">
                  <c:v>45715</c:v>
                </c:pt>
                <c:pt idx="1500">
                  <c:v>45716</c:v>
                </c:pt>
                <c:pt idx="1501">
                  <c:v>45719</c:v>
                </c:pt>
                <c:pt idx="1502">
                  <c:v>45720</c:v>
                </c:pt>
                <c:pt idx="1503">
                  <c:v>45721</c:v>
                </c:pt>
                <c:pt idx="1504">
                  <c:v>45722</c:v>
                </c:pt>
                <c:pt idx="1505">
                  <c:v>45723</c:v>
                </c:pt>
                <c:pt idx="1506">
                  <c:v>45726</c:v>
                </c:pt>
                <c:pt idx="1507">
                  <c:v>45727</c:v>
                </c:pt>
                <c:pt idx="1508">
                  <c:v>45728</c:v>
                </c:pt>
                <c:pt idx="1509">
                  <c:v>45729</c:v>
                </c:pt>
                <c:pt idx="1510">
                  <c:v>45730</c:v>
                </c:pt>
                <c:pt idx="1511">
                  <c:v>45733</c:v>
                </c:pt>
                <c:pt idx="1512">
                  <c:v>45734</c:v>
                </c:pt>
                <c:pt idx="1513">
                  <c:v>45735</c:v>
                </c:pt>
                <c:pt idx="1514">
                  <c:v>45737</c:v>
                </c:pt>
                <c:pt idx="1515">
                  <c:v>45740</c:v>
                </c:pt>
                <c:pt idx="1516">
                  <c:v>45741</c:v>
                </c:pt>
                <c:pt idx="1517">
                  <c:v>45742</c:v>
                </c:pt>
                <c:pt idx="1518">
                  <c:v>45743</c:v>
                </c:pt>
                <c:pt idx="1519">
                  <c:v>45744</c:v>
                </c:pt>
                <c:pt idx="1520">
                  <c:v>45747</c:v>
                </c:pt>
                <c:pt idx="1521">
                  <c:v>45748</c:v>
                </c:pt>
                <c:pt idx="1522">
                  <c:v>45749</c:v>
                </c:pt>
                <c:pt idx="1523">
                  <c:v>45750</c:v>
                </c:pt>
                <c:pt idx="1524">
                  <c:v>45751</c:v>
                </c:pt>
                <c:pt idx="1525">
                  <c:v>45754</c:v>
                </c:pt>
                <c:pt idx="1526">
                  <c:v>45755</c:v>
                </c:pt>
                <c:pt idx="1527">
                  <c:v>45756</c:v>
                </c:pt>
                <c:pt idx="1528">
                  <c:v>45757</c:v>
                </c:pt>
                <c:pt idx="1529">
                  <c:v>45758</c:v>
                </c:pt>
                <c:pt idx="1530">
                  <c:v>45761</c:v>
                </c:pt>
                <c:pt idx="1531">
                  <c:v>45762</c:v>
                </c:pt>
                <c:pt idx="1532">
                  <c:v>45763</c:v>
                </c:pt>
                <c:pt idx="1533">
                  <c:v>45764</c:v>
                </c:pt>
                <c:pt idx="1534">
                  <c:v>45765</c:v>
                </c:pt>
                <c:pt idx="1535">
                  <c:v>45768</c:v>
                </c:pt>
                <c:pt idx="1536">
                  <c:v>45769</c:v>
                </c:pt>
                <c:pt idx="1537">
                  <c:v>45770</c:v>
                </c:pt>
                <c:pt idx="1538">
                  <c:v>45771</c:v>
                </c:pt>
                <c:pt idx="1539">
                  <c:v>45772</c:v>
                </c:pt>
                <c:pt idx="1540">
                  <c:v>45775</c:v>
                </c:pt>
                <c:pt idx="1541">
                  <c:v>45777</c:v>
                </c:pt>
                <c:pt idx="1542">
                  <c:v>45778</c:v>
                </c:pt>
                <c:pt idx="1543">
                  <c:v>45779</c:v>
                </c:pt>
                <c:pt idx="1544">
                  <c:v>45784</c:v>
                </c:pt>
                <c:pt idx="1545">
                  <c:v>45785</c:v>
                </c:pt>
                <c:pt idx="1546">
                  <c:v>45786</c:v>
                </c:pt>
                <c:pt idx="1547">
                  <c:v>45789</c:v>
                </c:pt>
                <c:pt idx="1548">
                  <c:v>45790</c:v>
                </c:pt>
                <c:pt idx="1549">
                  <c:v>45791</c:v>
                </c:pt>
                <c:pt idx="1550">
                  <c:v>45792</c:v>
                </c:pt>
                <c:pt idx="1551">
                  <c:v>45793</c:v>
                </c:pt>
                <c:pt idx="1552">
                  <c:v>45796</c:v>
                </c:pt>
                <c:pt idx="1553">
                  <c:v>45797</c:v>
                </c:pt>
                <c:pt idx="1554">
                  <c:v>45798</c:v>
                </c:pt>
                <c:pt idx="1555">
                  <c:v>45799</c:v>
                </c:pt>
                <c:pt idx="1556">
                  <c:v>45800</c:v>
                </c:pt>
                <c:pt idx="1557">
                  <c:v>45803</c:v>
                </c:pt>
                <c:pt idx="1558">
                  <c:v>45804</c:v>
                </c:pt>
                <c:pt idx="1559">
                  <c:v>45805</c:v>
                </c:pt>
                <c:pt idx="1560">
                  <c:v>45806</c:v>
                </c:pt>
                <c:pt idx="1561">
                  <c:v>45807</c:v>
                </c:pt>
                <c:pt idx="1562">
                  <c:v>45810</c:v>
                </c:pt>
                <c:pt idx="1563">
                  <c:v>45811</c:v>
                </c:pt>
                <c:pt idx="1564">
                  <c:v>45812</c:v>
                </c:pt>
                <c:pt idx="1565">
                  <c:v>45813</c:v>
                </c:pt>
                <c:pt idx="1566">
                  <c:v>45814</c:v>
                </c:pt>
                <c:pt idx="1567">
                  <c:v>45817</c:v>
                </c:pt>
                <c:pt idx="1568">
                  <c:v>45818</c:v>
                </c:pt>
                <c:pt idx="1569">
                  <c:v>45819</c:v>
                </c:pt>
                <c:pt idx="1570">
                  <c:v>45820</c:v>
                </c:pt>
                <c:pt idx="1571">
                  <c:v>45821</c:v>
                </c:pt>
                <c:pt idx="1572">
                  <c:v>45824</c:v>
                </c:pt>
                <c:pt idx="1573">
                  <c:v>45825</c:v>
                </c:pt>
                <c:pt idx="1574">
                  <c:v>45826</c:v>
                </c:pt>
                <c:pt idx="1575">
                  <c:v>45827</c:v>
                </c:pt>
                <c:pt idx="1576">
                  <c:v>45828</c:v>
                </c:pt>
                <c:pt idx="1577">
                  <c:v>45831</c:v>
                </c:pt>
                <c:pt idx="1578">
                  <c:v>45832</c:v>
                </c:pt>
                <c:pt idx="1579">
                  <c:v>45833</c:v>
                </c:pt>
                <c:pt idx="1580">
                  <c:v>45834</c:v>
                </c:pt>
                <c:pt idx="1581">
                  <c:v>45835</c:v>
                </c:pt>
                <c:pt idx="1582">
                  <c:v>45838</c:v>
                </c:pt>
                <c:pt idx="1583">
                  <c:v>45839</c:v>
                </c:pt>
                <c:pt idx="1584">
                  <c:v>45840</c:v>
                </c:pt>
                <c:pt idx="1585">
                  <c:v>45841</c:v>
                </c:pt>
                <c:pt idx="1586">
                  <c:v>45842</c:v>
                </c:pt>
                <c:pt idx="1587">
                  <c:v>45845</c:v>
                </c:pt>
                <c:pt idx="1588">
                  <c:v>45846</c:v>
                </c:pt>
                <c:pt idx="1589">
                  <c:v>45847</c:v>
                </c:pt>
                <c:pt idx="1590">
                  <c:v>45848</c:v>
                </c:pt>
                <c:pt idx="1591">
                  <c:v>45849</c:v>
                </c:pt>
                <c:pt idx="1592">
                  <c:v>45852</c:v>
                </c:pt>
                <c:pt idx="1593">
                  <c:v>45853</c:v>
                </c:pt>
                <c:pt idx="1594">
                  <c:v>45854</c:v>
                </c:pt>
                <c:pt idx="1595">
                  <c:v>45855</c:v>
                </c:pt>
                <c:pt idx="1596">
                  <c:v>45856</c:v>
                </c:pt>
                <c:pt idx="1597">
                  <c:v>45860</c:v>
                </c:pt>
                <c:pt idx="1598">
                  <c:v>45861</c:v>
                </c:pt>
                <c:pt idx="1599">
                  <c:v>45862</c:v>
                </c:pt>
                <c:pt idx="1600">
                  <c:v>45863</c:v>
                </c:pt>
                <c:pt idx="1601">
                  <c:v>45866</c:v>
                </c:pt>
                <c:pt idx="1602">
                  <c:v>45867</c:v>
                </c:pt>
                <c:pt idx="1603">
                  <c:v>45868</c:v>
                </c:pt>
                <c:pt idx="1604">
                  <c:v>45869</c:v>
                </c:pt>
                <c:pt idx="1605">
                  <c:v>45870</c:v>
                </c:pt>
                <c:pt idx="1606">
                  <c:v>45873</c:v>
                </c:pt>
                <c:pt idx="1607">
                  <c:v>45874</c:v>
                </c:pt>
                <c:pt idx="1608">
                  <c:v>45875</c:v>
                </c:pt>
                <c:pt idx="1609">
                  <c:v>45876</c:v>
                </c:pt>
                <c:pt idx="1610">
                  <c:v>45877</c:v>
                </c:pt>
                <c:pt idx="1611">
                  <c:v>45881</c:v>
                </c:pt>
                <c:pt idx="1612">
                  <c:v>45882</c:v>
                </c:pt>
                <c:pt idx="1613">
                  <c:v>45883</c:v>
                </c:pt>
                <c:pt idx="1614">
                  <c:v>45884</c:v>
                </c:pt>
                <c:pt idx="1615">
                  <c:v>45887</c:v>
                </c:pt>
                <c:pt idx="1616">
                  <c:v>45888</c:v>
                </c:pt>
                <c:pt idx="1617">
                  <c:v>45889</c:v>
                </c:pt>
                <c:pt idx="1618">
                  <c:v>45890</c:v>
                </c:pt>
                <c:pt idx="1619">
                  <c:v>45891</c:v>
                </c:pt>
                <c:pt idx="1620">
                  <c:v>45894</c:v>
                </c:pt>
                <c:pt idx="1621">
                  <c:v>45895</c:v>
                </c:pt>
                <c:pt idx="1622">
                  <c:v>45896</c:v>
                </c:pt>
                <c:pt idx="1623">
                  <c:v>45897</c:v>
                </c:pt>
                <c:pt idx="1624">
                  <c:v>45898</c:v>
                </c:pt>
                <c:pt idx="1625">
                  <c:v>45901</c:v>
                </c:pt>
                <c:pt idx="1626">
                  <c:v>45902</c:v>
                </c:pt>
                <c:pt idx="1627">
                  <c:v>45903</c:v>
                </c:pt>
                <c:pt idx="1628">
                  <c:v>45904</c:v>
                </c:pt>
                <c:pt idx="1629">
                  <c:v>45905</c:v>
                </c:pt>
                <c:pt idx="1630">
                  <c:v>45908</c:v>
                </c:pt>
                <c:pt idx="1631">
                  <c:v>45909</c:v>
                </c:pt>
                <c:pt idx="1632">
                  <c:v>45910</c:v>
                </c:pt>
                <c:pt idx="1633">
                  <c:v>45911</c:v>
                </c:pt>
                <c:pt idx="1634">
                  <c:v>45912</c:v>
                </c:pt>
                <c:pt idx="1635">
                  <c:v>45916</c:v>
                </c:pt>
                <c:pt idx="1636">
                  <c:v>45917</c:v>
                </c:pt>
                <c:pt idx="1637">
                  <c:v>45918</c:v>
                </c:pt>
                <c:pt idx="1638">
                  <c:v>45919</c:v>
                </c:pt>
                <c:pt idx="1639">
                  <c:v>45922</c:v>
                </c:pt>
                <c:pt idx="1640">
                  <c:v>45924</c:v>
                </c:pt>
                <c:pt idx="1641">
                  <c:v>45925</c:v>
                </c:pt>
                <c:pt idx="1642">
                  <c:v>45926</c:v>
                </c:pt>
                <c:pt idx="1643">
                  <c:v>45929</c:v>
                </c:pt>
                <c:pt idx="1644">
                  <c:v>45930</c:v>
                </c:pt>
                <c:pt idx="1645">
                  <c:v>45931</c:v>
                </c:pt>
                <c:pt idx="1646">
                  <c:v>45932</c:v>
                </c:pt>
                <c:pt idx="1647">
                  <c:v>45933</c:v>
                </c:pt>
                <c:pt idx="1648">
                  <c:v>45936</c:v>
                </c:pt>
                <c:pt idx="1649">
                  <c:v>45937</c:v>
                </c:pt>
                <c:pt idx="1650">
                  <c:v>45938</c:v>
                </c:pt>
                <c:pt idx="1651">
                  <c:v>45939</c:v>
                </c:pt>
                <c:pt idx="1652">
                  <c:v>45940</c:v>
                </c:pt>
                <c:pt idx="1653">
                  <c:v>45944</c:v>
                </c:pt>
                <c:pt idx="1654">
                  <c:v>45945</c:v>
                </c:pt>
                <c:pt idx="1655">
                  <c:v>45946</c:v>
                </c:pt>
                <c:pt idx="1656">
                  <c:v>45947</c:v>
                </c:pt>
                <c:pt idx="1657">
                  <c:v>45950</c:v>
                </c:pt>
                <c:pt idx="1658">
                  <c:v>45951</c:v>
                </c:pt>
                <c:pt idx="1659">
                  <c:v>45952</c:v>
                </c:pt>
                <c:pt idx="1660">
                  <c:v>45953</c:v>
                </c:pt>
                <c:pt idx="1661">
                  <c:v>45954</c:v>
                </c:pt>
                <c:pt idx="1662">
                  <c:v>45957</c:v>
                </c:pt>
                <c:pt idx="1663">
                  <c:v>45958</c:v>
                </c:pt>
                <c:pt idx="1664">
                  <c:v>45959</c:v>
                </c:pt>
                <c:pt idx="1665">
                  <c:v>45960</c:v>
                </c:pt>
                <c:pt idx="1666">
                  <c:v>45961</c:v>
                </c:pt>
                <c:pt idx="1667">
                  <c:v>45965</c:v>
                </c:pt>
                <c:pt idx="1668">
                  <c:v>45966</c:v>
                </c:pt>
                <c:pt idx="1669">
                  <c:v>45967</c:v>
                </c:pt>
                <c:pt idx="1670">
                  <c:v>45968</c:v>
                </c:pt>
                <c:pt idx="1671">
                  <c:v>45971</c:v>
                </c:pt>
                <c:pt idx="1672">
                  <c:v>45972</c:v>
                </c:pt>
                <c:pt idx="1673">
                  <c:v>45973</c:v>
                </c:pt>
                <c:pt idx="1674">
                  <c:v>45974</c:v>
                </c:pt>
                <c:pt idx="1675">
                  <c:v>45975</c:v>
                </c:pt>
                <c:pt idx="1676">
                  <c:v>45978</c:v>
                </c:pt>
                <c:pt idx="1677">
                  <c:v>45979</c:v>
                </c:pt>
                <c:pt idx="1678">
                  <c:v>45980</c:v>
                </c:pt>
                <c:pt idx="1679">
                  <c:v>45981</c:v>
                </c:pt>
                <c:pt idx="1680">
                  <c:v>45982</c:v>
                </c:pt>
                <c:pt idx="1681">
                  <c:v>45986</c:v>
                </c:pt>
                <c:pt idx="1682">
                  <c:v>45987</c:v>
                </c:pt>
                <c:pt idx="1683">
                  <c:v>45988</c:v>
                </c:pt>
                <c:pt idx="1684">
                  <c:v>45989</c:v>
                </c:pt>
                <c:pt idx="1685">
                  <c:v>45992</c:v>
                </c:pt>
                <c:pt idx="1686">
                  <c:v>45993</c:v>
                </c:pt>
                <c:pt idx="1687">
                  <c:v>45994</c:v>
                </c:pt>
                <c:pt idx="1688">
                  <c:v>45995</c:v>
                </c:pt>
                <c:pt idx="1689">
                  <c:v>45996</c:v>
                </c:pt>
                <c:pt idx="1690">
                  <c:v>45999</c:v>
                </c:pt>
                <c:pt idx="1691">
                  <c:v>46000</c:v>
                </c:pt>
                <c:pt idx="1692">
                  <c:v>46001</c:v>
                </c:pt>
                <c:pt idx="1693">
                  <c:v>46002</c:v>
                </c:pt>
                <c:pt idx="1694">
                  <c:v>46003</c:v>
                </c:pt>
                <c:pt idx="1695">
                  <c:v>46006</c:v>
                </c:pt>
                <c:pt idx="1696">
                  <c:v>46007</c:v>
                </c:pt>
                <c:pt idx="1697">
                  <c:v>46008</c:v>
                </c:pt>
                <c:pt idx="1698">
                  <c:v>46009</c:v>
                </c:pt>
                <c:pt idx="1699">
                  <c:v>46010</c:v>
                </c:pt>
                <c:pt idx="1700">
                  <c:v>46013</c:v>
                </c:pt>
                <c:pt idx="1701">
                  <c:v>46014</c:v>
                </c:pt>
                <c:pt idx="1702">
                  <c:v>46015</c:v>
                </c:pt>
                <c:pt idx="1703">
                  <c:v>46016</c:v>
                </c:pt>
                <c:pt idx="1704">
                  <c:v>46017</c:v>
                </c:pt>
                <c:pt idx="1705">
                  <c:v>46020</c:v>
                </c:pt>
                <c:pt idx="1706">
                  <c:v>46021</c:v>
                </c:pt>
                <c:pt idx="1707">
                  <c:v>46027</c:v>
                </c:pt>
                <c:pt idx="1708">
                  <c:v>46028</c:v>
                </c:pt>
                <c:pt idx="1709">
                  <c:v>46029</c:v>
                </c:pt>
                <c:pt idx="1710">
                  <c:v>46030</c:v>
                </c:pt>
                <c:pt idx="1711">
                  <c:v>46031</c:v>
                </c:pt>
                <c:pt idx="1712">
                  <c:v>46035</c:v>
                </c:pt>
                <c:pt idx="1713">
                  <c:v>46036</c:v>
                </c:pt>
                <c:pt idx="1714">
                  <c:v>46037</c:v>
                </c:pt>
                <c:pt idx="1715">
                  <c:v>46038</c:v>
                </c:pt>
                <c:pt idx="1716">
                  <c:v>46041</c:v>
                </c:pt>
                <c:pt idx="1717">
                  <c:v>46042</c:v>
                </c:pt>
                <c:pt idx="1718">
                  <c:v>46043</c:v>
                </c:pt>
                <c:pt idx="1719">
                  <c:v>46044</c:v>
                </c:pt>
                <c:pt idx="1720">
                  <c:v>46045</c:v>
                </c:pt>
                <c:pt idx="1721">
                  <c:v>46048</c:v>
                </c:pt>
                <c:pt idx="1722">
                  <c:v>46049</c:v>
                </c:pt>
                <c:pt idx="1723">
                  <c:v>46050</c:v>
                </c:pt>
                <c:pt idx="1724">
                  <c:v>46051</c:v>
                </c:pt>
                <c:pt idx="1725">
                  <c:v>46052</c:v>
                </c:pt>
                <c:pt idx="1726">
                  <c:v>46055</c:v>
                </c:pt>
                <c:pt idx="1727">
                  <c:v>46056</c:v>
                </c:pt>
                <c:pt idx="1728">
                  <c:v>46057</c:v>
                </c:pt>
                <c:pt idx="1729">
                  <c:v>46058</c:v>
                </c:pt>
                <c:pt idx="1730">
                  <c:v>46059</c:v>
                </c:pt>
                <c:pt idx="1731">
                  <c:v>46062</c:v>
                </c:pt>
                <c:pt idx="1732">
                  <c:v>46063</c:v>
                </c:pt>
                <c:pt idx="1733">
                  <c:v>46065</c:v>
                </c:pt>
                <c:pt idx="1734">
                  <c:v>46066</c:v>
                </c:pt>
                <c:pt idx="1735">
                  <c:v>46069</c:v>
                </c:pt>
                <c:pt idx="1736">
                  <c:v>46070</c:v>
                </c:pt>
                <c:pt idx="1737">
                  <c:v>46071</c:v>
                </c:pt>
                <c:pt idx="1738">
                  <c:v>46072</c:v>
                </c:pt>
                <c:pt idx="1739">
                  <c:v>46073</c:v>
                </c:pt>
                <c:pt idx="1740">
                  <c:v>46077</c:v>
                </c:pt>
                <c:pt idx="1741">
                  <c:v>46078</c:v>
                </c:pt>
                <c:pt idx="1742">
                  <c:v>46079</c:v>
                </c:pt>
                <c:pt idx="1743">
                  <c:v>46080</c:v>
                </c:pt>
                <c:pt idx="1744">
                  <c:v>46083</c:v>
                </c:pt>
                <c:pt idx="1745">
                  <c:v>46084</c:v>
                </c:pt>
                <c:pt idx="1746">
                  <c:v>46085</c:v>
                </c:pt>
                <c:pt idx="1747">
                  <c:v>46086</c:v>
                </c:pt>
                <c:pt idx="1748">
                  <c:v>46087</c:v>
                </c:pt>
                <c:pt idx="1749">
                  <c:v>46090</c:v>
                </c:pt>
                <c:pt idx="1750">
                  <c:v>46091</c:v>
                </c:pt>
                <c:pt idx="1751">
                  <c:v>46092</c:v>
                </c:pt>
                <c:pt idx="1752">
                  <c:v>46093</c:v>
                </c:pt>
                <c:pt idx="1753">
                  <c:v>46094</c:v>
                </c:pt>
                <c:pt idx="1754">
                  <c:v>46097</c:v>
                </c:pt>
                <c:pt idx="1755">
                  <c:v>46098</c:v>
                </c:pt>
                <c:pt idx="1756">
                  <c:v>46099</c:v>
                </c:pt>
                <c:pt idx="1757">
                  <c:v>46100</c:v>
                </c:pt>
                <c:pt idx="1758">
                  <c:v>46104</c:v>
                </c:pt>
                <c:pt idx="1759">
                  <c:v>46105</c:v>
                </c:pt>
                <c:pt idx="1760">
                  <c:v>46106</c:v>
                </c:pt>
                <c:pt idx="1761">
                  <c:v>46107</c:v>
                </c:pt>
                <c:pt idx="1762">
                  <c:v>46108</c:v>
                </c:pt>
                <c:pt idx="1763">
                  <c:v>46111</c:v>
                </c:pt>
                <c:pt idx="1764">
                  <c:v>46112</c:v>
                </c:pt>
                <c:pt idx="1765">
                  <c:v>46113</c:v>
                </c:pt>
                <c:pt idx="1766">
                  <c:v>46114</c:v>
                </c:pt>
                <c:pt idx="1767">
                  <c:v>46115</c:v>
                </c:pt>
                <c:pt idx="1768">
                  <c:v>46118</c:v>
                </c:pt>
                <c:pt idx="1769">
                  <c:v>46119</c:v>
                </c:pt>
                <c:pt idx="1770">
                  <c:v>46120</c:v>
                </c:pt>
                <c:pt idx="1771">
                  <c:v>46121</c:v>
                </c:pt>
                <c:pt idx="1772">
                  <c:v>46122</c:v>
                </c:pt>
                <c:pt idx="1773">
                  <c:v>46125</c:v>
                </c:pt>
                <c:pt idx="1774">
                  <c:v>46126</c:v>
                </c:pt>
                <c:pt idx="1775">
                  <c:v>46127</c:v>
                </c:pt>
                <c:pt idx="1776">
                  <c:v>46128</c:v>
                </c:pt>
                <c:pt idx="1777">
                  <c:v>46129</c:v>
                </c:pt>
                <c:pt idx="1778">
                  <c:v>46132</c:v>
                </c:pt>
                <c:pt idx="1779">
                  <c:v>46133</c:v>
                </c:pt>
                <c:pt idx="1780">
                  <c:v>46134</c:v>
                </c:pt>
                <c:pt idx="1781">
                  <c:v>46135</c:v>
                </c:pt>
                <c:pt idx="1782">
                  <c:v>46136</c:v>
                </c:pt>
                <c:pt idx="1783">
                  <c:v>46139</c:v>
                </c:pt>
                <c:pt idx="1784">
                  <c:v>46140</c:v>
                </c:pt>
                <c:pt idx="1785">
                  <c:v>46142</c:v>
                </c:pt>
                <c:pt idx="1786">
                  <c:v>46143</c:v>
                </c:pt>
                <c:pt idx="1787">
                  <c:v>46149</c:v>
                </c:pt>
                <c:pt idx="1788">
                  <c:v>46150</c:v>
                </c:pt>
                <c:pt idx="1789">
                  <c:v>46153</c:v>
                </c:pt>
                <c:pt idx="1790">
                  <c:v>46154</c:v>
                </c:pt>
                <c:pt idx="1791">
                  <c:v>46155</c:v>
                </c:pt>
                <c:pt idx="1792">
                  <c:v>46156</c:v>
                </c:pt>
                <c:pt idx="1793">
                  <c:v>46157</c:v>
                </c:pt>
                <c:pt idx="1794">
                  <c:v>46160</c:v>
                </c:pt>
                <c:pt idx="1795">
                  <c:v>46161</c:v>
                </c:pt>
                <c:pt idx="1796">
                  <c:v>46162</c:v>
                </c:pt>
                <c:pt idx="1797">
                  <c:v>46163</c:v>
                </c:pt>
                <c:pt idx="1798">
                  <c:v>46164</c:v>
                </c:pt>
                <c:pt idx="1799">
                  <c:v>46167</c:v>
                </c:pt>
                <c:pt idx="1800">
                  <c:v>46168</c:v>
                </c:pt>
                <c:pt idx="1801">
                  <c:v>46169</c:v>
                </c:pt>
                <c:pt idx="1802">
                  <c:v>46170</c:v>
                </c:pt>
                <c:pt idx="1803">
                  <c:v>46171</c:v>
                </c:pt>
                <c:pt idx="1804">
                  <c:v>46174</c:v>
                </c:pt>
                <c:pt idx="1805">
                  <c:v>46175</c:v>
                </c:pt>
                <c:pt idx="1806">
                  <c:v>46176</c:v>
                </c:pt>
                <c:pt idx="1807">
                  <c:v>46177</c:v>
                </c:pt>
                <c:pt idx="1808">
                  <c:v>46178</c:v>
                </c:pt>
                <c:pt idx="1809">
                  <c:v>46181</c:v>
                </c:pt>
                <c:pt idx="1810">
                  <c:v>46182</c:v>
                </c:pt>
                <c:pt idx="1811">
                  <c:v>46183</c:v>
                </c:pt>
                <c:pt idx="1812">
                  <c:v>46184</c:v>
                </c:pt>
                <c:pt idx="1813">
                  <c:v>46185</c:v>
                </c:pt>
                <c:pt idx="1814">
                  <c:v>46188</c:v>
                </c:pt>
              </c:numCache>
            </c:numRef>
          </c:cat>
          <c:val>
            <c:numRef>
              <c:f>jgbcm_all!$B$1721:$B$3535</c:f>
              <c:numCache>
                <c:formatCode>General</c:formatCode>
                <c:ptCount val="1815"/>
                <c:pt idx="0">
                  <c:v>-2.3E-2</c:v>
                </c:pt>
                <c:pt idx="1">
                  <c:v>0</c:v>
                </c:pt>
                <c:pt idx="2">
                  <c:v>1.4E-2</c:v>
                </c:pt>
                <c:pt idx="3">
                  <c:v>2.9000000000000001E-2</c:v>
                </c:pt>
                <c:pt idx="4">
                  <c:v>2.4E-2</c:v>
                </c:pt>
                <c:pt idx="5">
                  <c:v>1.4E-2</c:v>
                </c:pt>
                <c:pt idx="6">
                  <c:v>1.4E-2</c:v>
                </c:pt>
                <c:pt idx="7">
                  <c:v>6.0000000000000001E-3</c:v>
                </c:pt>
                <c:pt idx="8">
                  <c:v>7.0000000000000001E-3</c:v>
                </c:pt>
                <c:pt idx="9">
                  <c:v>0.01</c:v>
                </c:pt>
                <c:pt idx="10">
                  <c:v>4.0000000000000001E-3</c:v>
                </c:pt>
                <c:pt idx="11">
                  <c:v>-1E-3</c:v>
                </c:pt>
                <c:pt idx="12">
                  <c:v>4.0000000000000001E-3</c:v>
                </c:pt>
                <c:pt idx="13">
                  <c:v>8.9999999999999993E-3</c:v>
                </c:pt>
                <c:pt idx="14">
                  <c:v>-1E-3</c:v>
                </c:pt>
                <c:pt idx="15">
                  <c:v>1E-3</c:v>
                </c:pt>
                <c:pt idx="16">
                  <c:v>6.0000000000000001E-3</c:v>
                </c:pt>
                <c:pt idx="17">
                  <c:v>7.0000000000000001E-3</c:v>
                </c:pt>
                <c:pt idx="18">
                  <c:v>6.0000000000000001E-3</c:v>
                </c:pt>
                <c:pt idx="19">
                  <c:v>-1.9E-2</c:v>
                </c:pt>
                <c:pt idx="20">
                  <c:v>-8.9999999999999993E-3</c:v>
                </c:pt>
                <c:pt idx="21">
                  <c:v>-8.9999999999999993E-3</c:v>
                </c:pt>
                <c:pt idx="22">
                  <c:v>-1.4E-2</c:v>
                </c:pt>
                <c:pt idx="23">
                  <c:v>-8.0000000000000002E-3</c:v>
                </c:pt>
                <c:pt idx="24">
                  <c:v>-2.4E-2</c:v>
                </c:pt>
                <c:pt idx="25">
                  <c:v>-6.0000000000000001E-3</c:v>
                </c:pt>
                <c:pt idx="26">
                  <c:v>-1E-3</c:v>
                </c:pt>
                <c:pt idx="27">
                  <c:v>-6.0000000000000001E-3</c:v>
                </c:pt>
                <c:pt idx="28">
                  <c:v>-1.6E-2</c:v>
                </c:pt>
                <c:pt idx="29">
                  <c:v>-1.6E-2</c:v>
                </c:pt>
                <c:pt idx="30">
                  <c:v>-2.5999999999999999E-2</c:v>
                </c:pt>
                <c:pt idx="31">
                  <c:v>-3.1E-2</c:v>
                </c:pt>
                <c:pt idx="32">
                  <c:v>-3.6999999999999998E-2</c:v>
                </c:pt>
                <c:pt idx="33">
                  <c:v>-3.6999999999999998E-2</c:v>
                </c:pt>
                <c:pt idx="34">
                  <c:v>-0.03</c:v>
                </c:pt>
                <c:pt idx="35">
                  <c:v>-0.02</c:v>
                </c:pt>
                <c:pt idx="36">
                  <c:v>-1.7999999999999999E-2</c:v>
                </c:pt>
                <c:pt idx="37">
                  <c:v>-1.9E-2</c:v>
                </c:pt>
                <c:pt idx="38">
                  <c:v>-4.0000000000000001E-3</c:v>
                </c:pt>
                <c:pt idx="39">
                  <c:v>7.0000000000000001E-3</c:v>
                </c:pt>
                <c:pt idx="40">
                  <c:v>1.0999999999999999E-2</c:v>
                </c:pt>
                <c:pt idx="41">
                  <c:v>1E-3</c:v>
                </c:pt>
                <c:pt idx="42">
                  <c:v>-4.0000000000000001E-3</c:v>
                </c:pt>
                <c:pt idx="43">
                  <c:v>-2.8000000000000001E-2</c:v>
                </c:pt>
                <c:pt idx="44">
                  <c:v>-0.03</c:v>
                </c:pt>
                <c:pt idx="45">
                  <c:v>-2.5000000000000001E-2</c:v>
                </c:pt>
                <c:pt idx="46">
                  <c:v>-0.04</c:v>
                </c:pt>
                <c:pt idx="47">
                  <c:v>-3.3000000000000002E-2</c:v>
                </c:pt>
                <c:pt idx="48">
                  <c:v>-2.8000000000000001E-2</c:v>
                </c:pt>
                <c:pt idx="49">
                  <c:v>-2.8000000000000001E-2</c:v>
                </c:pt>
                <c:pt idx="50">
                  <c:v>-3.6999999999999998E-2</c:v>
                </c:pt>
                <c:pt idx="51">
                  <c:v>-2.7E-2</c:v>
                </c:pt>
                <c:pt idx="52">
                  <c:v>-6.0999999999999999E-2</c:v>
                </c:pt>
                <c:pt idx="53">
                  <c:v>-7.5999999999999998E-2</c:v>
                </c:pt>
                <c:pt idx="54">
                  <c:v>-5.6000000000000001E-2</c:v>
                </c:pt>
                <c:pt idx="55">
                  <c:v>-5.6000000000000001E-2</c:v>
                </c:pt>
                <c:pt idx="56">
                  <c:v>-8.5999999999999993E-2</c:v>
                </c:pt>
                <c:pt idx="57">
                  <c:v>-8.2000000000000003E-2</c:v>
                </c:pt>
                <c:pt idx="58">
                  <c:v>-7.0000000000000007E-2</c:v>
                </c:pt>
                <c:pt idx="59">
                  <c:v>-5.2999999999999999E-2</c:v>
                </c:pt>
                <c:pt idx="60">
                  <c:v>-5.2999999999999999E-2</c:v>
                </c:pt>
                <c:pt idx="61">
                  <c:v>-4.1000000000000002E-2</c:v>
                </c:pt>
                <c:pt idx="62">
                  <c:v>-3.2000000000000001E-2</c:v>
                </c:pt>
                <c:pt idx="63">
                  <c:v>-4.7E-2</c:v>
                </c:pt>
                <c:pt idx="64">
                  <c:v>-4.5999999999999999E-2</c:v>
                </c:pt>
                <c:pt idx="65">
                  <c:v>-5.7000000000000002E-2</c:v>
                </c:pt>
                <c:pt idx="66">
                  <c:v>-6.2E-2</c:v>
                </c:pt>
                <c:pt idx="67">
                  <c:v>-5.0999999999999997E-2</c:v>
                </c:pt>
                <c:pt idx="68">
                  <c:v>-3.1E-2</c:v>
                </c:pt>
                <c:pt idx="69">
                  <c:v>-2.1000000000000001E-2</c:v>
                </c:pt>
                <c:pt idx="70">
                  <c:v>-8.9999999999999993E-3</c:v>
                </c:pt>
                <c:pt idx="71">
                  <c:v>-2.5999999999999999E-2</c:v>
                </c:pt>
                <c:pt idx="72">
                  <c:v>-2.5999999999999999E-2</c:v>
                </c:pt>
                <c:pt idx="73">
                  <c:v>-2.7E-2</c:v>
                </c:pt>
                <c:pt idx="74">
                  <c:v>-0.03</c:v>
                </c:pt>
                <c:pt idx="75">
                  <c:v>-3.6999999999999998E-2</c:v>
                </c:pt>
                <c:pt idx="76">
                  <c:v>-3.1E-2</c:v>
                </c:pt>
                <c:pt idx="77">
                  <c:v>-4.4999999999999998E-2</c:v>
                </c:pt>
                <c:pt idx="78">
                  <c:v>-4.9000000000000002E-2</c:v>
                </c:pt>
                <c:pt idx="79">
                  <c:v>-4.9000000000000002E-2</c:v>
                </c:pt>
                <c:pt idx="80">
                  <c:v>-4.3999999999999997E-2</c:v>
                </c:pt>
                <c:pt idx="81">
                  <c:v>-4.3999999999999997E-2</c:v>
                </c:pt>
                <c:pt idx="82">
                  <c:v>-4.2999999999999997E-2</c:v>
                </c:pt>
                <c:pt idx="83">
                  <c:v>-4.8000000000000001E-2</c:v>
                </c:pt>
                <c:pt idx="84">
                  <c:v>-4.8000000000000001E-2</c:v>
                </c:pt>
                <c:pt idx="85">
                  <c:v>-5.8000000000000003E-2</c:v>
                </c:pt>
                <c:pt idx="86">
                  <c:v>-5.2999999999999999E-2</c:v>
                </c:pt>
                <c:pt idx="87">
                  <c:v>-4.2000000000000003E-2</c:v>
                </c:pt>
                <c:pt idx="88">
                  <c:v>-4.2000000000000003E-2</c:v>
                </c:pt>
                <c:pt idx="89">
                  <c:v>-4.8000000000000001E-2</c:v>
                </c:pt>
                <c:pt idx="90">
                  <c:v>-5.8000000000000003E-2</c:v>
                </c:pt>
                <c:pt idx="91">
                  <c:v>-6.8000000000000005E-2</c:v>
                </c:pt>
                <c:pt idx="92">
                  <c:v>-6.2E-2</c:v>
                </c:pt>
                <c:pt idx="93">
                  <c:v>-6.6000000000000003E-2</c:v>
                </c:pt>
                <c:pt idx="94">
                  <c:v>-8.8999999999999996E-2</c:v>
                </c:pt>
                <c:pt idx="95">
                  <c:v>-7.6999999999999999E-2</c:v>
                </c:pt>
                <c:pt idx="96">
                  <c:v>-9.1999999999999998E-2</c:v>
                </c:pt>
                <c:pt idx="97">
                  <c:v>-8.7999999999999995E-2</c:v>
                </c:pt>
                <c:pt idx="98">
                  <c:v>-9.7000000000000003E-2</c:v>
                </c:pt>
                <c:pt idx="99">
                  <c:v>-0.123</c:v>
                </c:pt>
                <c:pt idx="100">
                  <c:v>-0.11600000000000001</c:v>
                </c:pt>
                <c:pt idx="101">
                  <c:v>-0.112</c:v>
                </c:pt>
                <c:pt idx="102">
                  <c:v>-0.11700000000000001</c:v>
                </c:pt>
                <c:pt idx="103">
                  <c:v>-0.107</c:v>
                </c:pt>
                <c:pt idx="104">
                  <c:v>-0.107</c:v>
                </c:pt>
                <c:pt idx="105">
                  <c:v>-0.108</c:v>
                </c:pt>
                <c:pt idx="106">
                  <c:v>-0.122</c:v>
                </c:pt>
                <c:pt idx="107">
                  <c:v>-0.122</c:v>
                </c:pt>
                <c:pt idx="108">
                  <c:v>-0.122</c:v>
                </c:pt>
                <c:pt idx="109">
                  <c:v>-0.13300000000000001</c:v>
                </c:pt>
                <c:pt idx="110">
                  <c:v>-0.16300000000000001</c:v>
                </c:pt>
                <c:pt idx="111">
                  <c:v>-0.16200000000000001</c:v>
                </c:pt>
                <c:pt idx="112">
                  <c:v>-0.14599999999999999</c:v>
                </c:pt>
                <c:pt idx="113">
                  <c:v>-0.14699999999999999</c:v>
                </c:pt>
                <c:pt idx="114">
                  <c:v>-0.14000000000000001</c:v>
                </c:pt>
                <c:pt idx="115">
                  <c:v>-0.13400000000000001</c:v>
                </c:pt>
                <c:pt idx="116">
                  <c:v>-0.156</c:v>
                </c:pt>
                <c:pt idx="117">
                  <c:v>-0.14000000000000001</c:v>
                </c:pt>
                <c:pt idx="118">
                  <c:v>-0.13500000000000001</c:v>
                </c:pt>
                <c:pt idx="119">
                  <c:v>-0.16</c:v>
                </c:pt>
                <c:pt idx="120">
                  <c:v>-0.16</c:v>
                </c:pt>
                <c:pt idx="121">
                  <c:v>-0.17</c:v>
                </c:pt>
                <c:pt idx="122">
                  <c:v>-0.154</c:v>
                </c:pt>
                <c:pt idx="123">
                  <c:v>-0.14399999999999999</c:v>
                </c:pt>
                <c:pt idx="124">
                  <c:v>-0.128</c:v>
                </c:pt>
                <c:pt idx="125">
                  <c:v>-0.14299999999999999</c:v>
                </c:pt>
                <c:pt idx="126">
                  <c:v>-0.11799999999999999</c:v>
                </c:pt>
                <c:pt idx="127">
                  <c:v>-0.123</c:v>
                </c:pt>
                <c:pt idx="128">
                  <c:v>-0.128</c:v>
                </c:pt>
                <c:pt idx="129">
                  <c:v>-0.13800000000000001</c:v>
                </c:pt>
                <c:pt idx="130">
                  <c:v>-0.13800000000000001</c:v>
                </c:pt>
                <c:pt idx="131">
                  <c:v>-0.13800000000000001</c:v>
                </c:pt>
                <c:pt idx="132">
                  <c:v>-0.14799999999999999</c:v>
                </c:pt>
                <c:pt idx="133">
                  <c:v>-0.14799999999999999</c:v>
                </c:pt>
                <c:pt idx="134">
                  <c:v>-0.153</c:v>
                </c:pt>
                <c:pt idx="135">
                  <c:v>-0.153</c:v>
                </c:pt>
                <c:pt idx="136">
                  <c:v>-0.14799999999999999</c:v>
                </c:pt>
                <c:pt idx="137">
                  <c:v>-0.153</c:v>
                </c:pt>
                <c:pt idx="138">
                  <c:v>-0.157</c:v>
                </c:pt>
                <c:pt idx="139">
                  <c:v>-0.13100000000000001</c:v>
                </c:pt>
                <c:pt idx="140">
                  <c:v>-0.16700000000000001</c:v>
                </c:pt>
                <c:pt idx="141">
                  <c:v>-0.19700000000000001</c:v>
                </c:pt>
                <c:pt idx="142">
                  <c:v>-0.18099999999999999</c:v>
                </c:pt>
                <c:pt idx="143">
                  <c:v>-0.19800000000000001</c:v>
                </c:pt>
                <c:pt idx="144">
                  <c:v>-0.191</c:v>
                </c:pt>
                <c:pt idx="145">
                  <c:v>-0.22</c:v>
                </c:pt>
                <c:pt idx="146">
                  <c:v>-0.23699999999999999</c:v>
                </c:pt>
                <c:pt idx="147">
                  <c:v>-0.221</c:v>
                </c:pt>
                <c:pt idx="148">
                  <c:v>-0.23799999999999999</c:v>
                </c:pt>
                <c:pt idx="149">
                  <c:v>-0.23599999999999999</c:v>
                </c:pt>
                <c:pt idx="150">
                  <c:v>-0.23100000000000001</c:v>
                </c:pt>
                <c:pt idx="151">
                  <c:v>-0.23599999999999999</c:v>
                </c:pt>
                <c:pt idx="152">
                  <c:v>-0.24099999999999999</c:v>
                </c:pt>
                <c:pt idx="153">
                  <c:v>-0.24099999999999999</c:v>
                </c:pt>
                <c:pt idx="154">
                  <c:v>-0.23499999999999999</c:v>
                </c:pt>
                <c:pt idx="155">
                  <c:v>-0.27600000000000002</c:v>
                </c:pt>
                <c:pt idx="156">
                  <c:v>-0.26500000000000001</c:v>
                </c:pt>
                <c:pt idx="157">
                  <c:v>-0.27100000000000002</c:v>
                </c:pt>
                <c:pt idx="158">
                  <c:v>-0.28599999999999998</c:v>
                </c:pt>
                <c:pt idx="159">
                  <c:v>-0.27500000000000002</c:v>
                </c:pt>
                <c:pt idx="160">
                  <c:v>-0.26600000000000001</c:v>
                </c:pt>
                <c:pt idx="161">
                  <c:v>-0.27400000000000002</c:v>
                </c:pt>
                <c:pt idx="162">
                  <c:v>-0.28599999999999998</c:v>
                </c:pt>
                <c:pt idx="163">
                  <c:v>-0.26900000000000002</c:v>
                </c:pt>
                <c:pt idx="164">
                  <c:v>-0.24299999999999999</c:v>
                </c:pt>
                <c:pt idx="165">
                  <c:v>-0.253</c:v>
                </c:pt>
                <c:pt idx="166">
                  <c:v>-0.221</c:v>
                </c:pt>
                <c:pt idx="167">
                  <c:v>-0.20100000000000001</c:v>
                </c:pt>
                <c:pt idx="168">
                  <c:v>-0.20699999999999999</c:v>
                </c:pt>
                <c:pt idx="169">
                  <c:v>-0.15</c:v>
                </c:pt>
                <c:pt idx="170">
                  <c:v>-0.14499999999999999</c:v>
                </c:pt>
                <c:pt idx="171">
                  <c:v>-0.17799999999999999</c:v>
                </c:pt>
                <c:pt idx="172">
                  <c:v>-0.22</c:v>
                </c:pt>
                <c:pt idx="173">
                  <c:v>-0.20899999999999999</c:v>
                </c:pt>
                <c:pt idx="174">
                  <c:v>-0.23100000000000001</c:v>
                </c:pt>
                <c:pt idx="175">
                  <c:v>-0.246</c:v>
                </c:pt>
                <c:pt idx="176">
                  <c:v>-0.23599999999999999</c:v>
                </c:pt>
                <c:pt idx="177">
                  <c:v>-0.224</c:v>
                </c:pt>
                <c:pt idx="178">
                  <c:v>-0.20599999999999999</c:v>
                </c:pt>
                <c:pt idx="179">
                  <c:v>-0.13900000000000001</c:v>
                </c:pt>
                <c:pt idx="180">
                  <c:v>-0.16900000000000001</c:v>
                </c:pt>
                <c:pt idx="181">
                  <c:v>-0.19400000000000001</c:v>
                </c:pt>
                <c:pt idx="182">
                  <c:v>-0.215</c:v>
                </c:pt>
                <c:pt idx="183">
                  <c:v>-0.23</c:v>
                </c:pt>
                <c:pt idx="184">
                  <c:v>-0.20300000000000001</c:v>
                </c:pt>
                <c:pt idx="185">
                  <c:v>-0.20799999999999999</c:v>
                </c:pt>
                <c:pt idx="186">
                  <c:v>-0.214</c:v>
                </c:pt>
                <c:pt idx="187">
                  <c:v>-0.183</c:v>
                </c:pt>
                <c:pt idx="188">
                  <c:v>-0.17100000000000001</c:v>
                </c:pt>
                <c:pt idx="189">
                  <c:v>-0.16200000000000001</c:v>
                </c:pt>
                <c:pt idx="190">
                  <c:v>-0.157</c:v>
                </c:pt>
                <c:pt idx="191">
                  <c:v>-0.151</c:v>
                </c:pt>
                <c:pt idx="192">
                  <c:v>-0.13600000000000001</c:v>
                </c:pt>
                <c:pt idx="193">
                  <c:v>-0.13800000000000001</c:v>
                </c:pt>
                <c:pt idx="194">
                  <c:v>-0.14499999999999999</c:v>
                </c:pt>
                <c:pt idx="195">
                  <c:v>-0.14499999999999999</c:v>
                </c:pt>
                <c:pt idx="196">
                  <c:v>-0.129</c:v>
                </c:pt>
                <c:pt idx="197">
                  <c:v>-0.108</c:v>
                </c:pt>
                <c:pt idx="198">
                  <c:v>-0.12</c:v>
                </c:pt>
                <c:pt idx="199">
                  <c:v>-0.13900000000000001</c:v>
                </c:pt>
                <c:pt idx="200">
                  <c:v>-0.17899999999999999</c:v>
                </c:pt>
                <c:pt idx="201">
                  <c:v>-0.13300000000000001</c:v>
                </c:pt>
                <c:pt idx="202">
                  <c:v>-8.3000000000000004E-2</c:v>
                </c:pt>
                <c:pt idx="203">
                  <c:v>-8.3000000000000004E-2</c:v>
                </c:pt>
                <c:pt idx="204">
                  <c:v>-5.8000000000000003E-2</c:v>
                </c:pt>
                <c:pt idx="205">
                  <c:v>-6.2E-2</c:v>
                </c:pt>
                <c:pt idx="206">
                  <c:v>-3.2000000000000001E-2</c:v>
                </c:pt>
                <c:pt idx="207">
                  <c:v>-4.2999999999999997E-2</c:v>
                </c:pt>
                <c:pt idx="208">
                  <c:v>-6.7000000000000004E-2</c:v>
                </c:pt>
                <c:pt idx="209">
                  <c:v>-6.6000000000000003E-2</c:v>
                </c:pt>
                <c:pt idx="210">
                  <c:v>-8.2000000000000003E-2</c:v>
                </c:pt>
                <c:pt idx="211">
                  <c:v>-8.6999999999999994E-2</c:v>
                </c:pt>
                <c:pt idx="212">
                  <c:v>-0.106</c:v>
                </c:pt>
                <c:pt idx="213">
                  <c:v>-0.107</c:v>
                </c:pt>
                <c:pt idx="214">
                  <c:v>-7.6999999999999999E-2</c:v>
                </c:pt>
                <c:pt idx="215">
                  <c:v>-8.1000000000000003E-2</c:v>
                </c:pt>
                <c:pt idx="216">
                  <c:v>-9.1999999999999998E-2</c:v>
                </c:pt>
                <c:pt idx="217">
                  <c:v>-0.106</c:v>
                </c:pt>
                <c:pt idx="218">
                  <c:v>-8.5999999999999993E-2</c:v>
                </c:pt>
                <c:pt idx="219">
                  <c:v>-7.4999999999999997E-2</c:v>
                </c:pt>
                <c:pt idx="220">
                  <c:v>-3.9E-2</c:v>
                </c:pt>
                <c:pt idx="221">
                  <c:v>-1.4E-2</c:v>
                </c:pt>
                <c:pt idx="222">
                  <c:v>-2.9000000000000001E-2</c:v>
                </c:pt>
                <c:pt idx="223">
                  <c:v>-3.5000000000000003E-2</c:v>
                </c:pt>
                <c:pt idx="224">
                  <c:v>-8.9999999999999993E-3</c:v>
                </c:pt>
                <c:pt idx="225">
                  <c:v>1E-3</c:v>
                </c:pt>
                <c:pt idx="226">
                  <c:v>-1.6E-2</c:v>
                </c:pt>
                <c:pt idx="227">
                  <c:v>4.0000000000000001E-3</c:v>
                </c:pt>
                <c:pt idx="228">
                  <c:v>-1.4999999999999999E-2</c:v>
                </c:pt>
                <c:pt idx="229">
                  <c:v>-1.4E-2</c:v>
                </c:pt>
                <c:pt idx="230">
                  <c:v>-1.9E-2</c:v>
                </c:pt>
                <c:pt idx="231">
                  <c:v>-4.0000000000000001E-3</c:v>
                </c:pt>
                <c:pt idx="232">
                  <c:v>-8.9999999999999993E-3</c:v>
                </c:pt>
                <c:pt idx="233">
                  <c:v>0</c:v>
                </c:pt>
                <c:pt idx="234">
                  <c:v>1.4E-2</c:v>
                </c:pt>
                <c:pt idx="235">
                  <c:v>8.0000000000000002E-3</c:v>
                </c:pt>
                <c:pt idx="236">
                  <c:v>8.0000000000000002E-3</c:v>
                </c:pt>
                <c:pt idx="237">
                  <c:v>-1.0999999999999999E-2</c:v>
                </c:pt>
                <c:pt idx="238">
                  <c:v>-1.2E-2</c:v>
                </c:pt>
                <c:pt idx="239">
                  <c:v>-7.0000000000000001E-3</c:v>
                </c:pt>
                <c:pt idx="240">
                  <c:v>-1.4999999999999999E-2</c:v>
                </c:pt>
                <c:pt idx="241">
                  <c:v>-2.5000000000000001E-2</c:v>
                </c:pt>
                <c:pt idx="242">
                  <c:v>-8.0000000000000002E-3</c:v>
                </c:pt>
                <c:pt idx="243">
                  <c:v>-1.2999999999999999E-2</c:v>
                </c:pt>
                <c:pt idx="244">
                  <c:v>-3.0000000000000001E-3</c:v>
                </c:pt>
                <c:pt idx="245">
                  <c:v>-3.0000000000000001E-3</c:v>
                </c:pt>
                <c:pt idx="246">
                  <c:v>1.2E-2</c:v>
                </c:pt>
                <c:pt idx="247">
                  <c:v>8.0000000000000002E-3</c:v>
                </c:pt>
                <c:pt idx="248">
                  <c:v>8.0000000000000002E-3</c:v>
                </c:pt>
                <c:pt idx="249">
                  <c:v>-2E-3</c:v>
                </c:pt>
                <c:pt idx="250">
                  <c:v>8.0000000000000002E-3</c:v>
                </c:pt>
                <c:pt idx="251">
                  <c:v>-7.0000000000000001E-3</c:v>
                </c:pt>
                <c:pt idx="252">
                  <c:v>-2E-3</c:v>
                </c:pt>
                <c:pt idx="253">
                  <c:v>-2.3E-2</c:v>
                </c:pt>
                <c:pt idx="254">
                  <c:v>-2.1999999999999999E-2</c:v>
                </c:pt>
                <c:pt idx="255">
                  <c:v>-4.7E-2</c:v>
                </c:pt>
                <c:pt idx="256">
                  <c:v>-3.6999999999999998E-2</c:v>
                </c:pt>
                <c:pt idx="257">
                  <c:v>-3.6999999999999998E-2</c:v>
                </c:pt>
                <c:pt idx="258">
                  <c:v>-5.6000000000000001E-2</c:v>
                </c:pt>
                <c:pt idx="259">
                  <c:v>-6.0999999999999999E-2</c:v>
                </c:pt>
                <c:pt idx="260">
                  <c:v>-0.06</c:v>
                </c:pt>
                <c:pt idx="261">
                  <c:v>-4.9000000000000002E-2</c:v>
                </c:pt>
                <c:pt idx="262">
                  <c:v>-3.3000000000000002E-2</c:v>
                </c:pt>
                <c:pt idx="263">
                  <c:v>-1.4E-2</c:v>
                </c:pt>
                <c:pt idx="264">
                  <c:v>-3.5000000000000003E-2</c:v>
                </c:pt>
                <c:pt idx="265">
                  <c:v>-5.5E-2</c:v>
                </c:pt>
                <c:pt idx="266">
                  <c:v>-0.04</c:v>
                </c:pt>
                <c:pt idx="267">
                  <c:v>-2.9000000000000001E-2</c:v>
                </c:pt>
                <c:pt idx="268">
                  <c:v>-0.03</c:v>
                </c:pt>
                <c:pt idx="269">
                  <c:v>-3.4000000000000002E-2</c:v>
                </c:pt>
                <c:pt idx="270">
                  <c:v>-4.9000000000000002E-2</c:v>
                </c:pt>
                <c:pt idx="271">
                  <c:v>-4.2999999999999997E-2</c:v>
                </c:pt>
                <c:pt idx="272">
                  <c:v>-3.9E-2</c:v>
                </c:pt>
                <c:pt idx="273">
                  <c:v>-0.06</c:v>
                </c:pt>
                <c:pt idx="274">
                  <c:v>-9.8000000000000004E-2</c:v>
                </c:pt>
                <c:pt idx="275">
                  <c:v>-8.7999999999999995E-2</c:v>
                </c:pt>
                <c:pt idx="276">
                  <c:v>-0.10199999999999999</c:v>
                </c:pt>
                <c:pt idx="277">
                  <c:v>-0.153</c:v>
                </c:pt>
                <c:pt idx="278">
                  <c:v>-0.13300000000000001</c:v>
                </c:pt>
                <c:pt idx="279">
                  <c:v>-0.106</c:v>
                </c:pt>
                <c:pt idx="280">
                  <c:v>-0.13600000000000001</c:v>
                </c:pt>
                <c:pt idx="281">
                  <c:v>-0.104</c:v>
                </c:pt>
                <c:pt idx="282">
                  <c:v>-0.128</c:v>
                </c:pt>
                <c:pt idx="283">
                  <c:v>-0.14099999999999999</c:v>
                </c:pt>
                <c:pt idx="284">
                  <c:v>-3.3000000000000002E-2</c:v>
                </c:pt>
                <c:pt idx="285">
                  <c:v>-5.7000000000000002E-2</c:v>
                </c:pt>
                <c:pt idx="286">
                  <c:v>-4.5999999999999999E-2</c:v>
                </c:pt>
                <c:pt idx="287">
                  <c:v>7.0000000000000001E-3</c:v>
                </c:pt>
                <c:pt idx="288">
                  <c:v>2.4E-2</c:v>
                </c:pt>
                <c:pt idx="289">
                  <c:v>0.02</c:v>
                </c:pt>
                <c:pt idx="290">
                  <c:v>6.4000000000000001E-2</c:v>
                </c:pt>
                <c:pt idx="291">
                  <c:v>0.104</c:v>
                </c:pt>
                <c:pt idx="292">
                  <c:v>7.8E-2</c:v>
                </c:pt>
                <c:pt idx="293">
                  <c:v>4.9000000000000002E-2</c:v>
                </c:pt>
                <c:pt idx="294">
                  <c:v>4.8000000000000001E-2</c:v>
                </c:pt>
                <c:pt idx="295">
                  <c:v>1.9E-2</c:v>
                </c:pt>
                <c:pt idx="296">
                  <c:v>2.4E-2</c:v>
                </c:pt>
                <c:pt idx="297">
                  <c:v>2.1000000000000001E-2</c:v>
                </c:pt>
                <c:pt idx="298">
                  <c:v>3.1E-2</c:v>
                </c:pt>
                <c:pt idx="299">
                  <c:v>1.7999999999999999E-2</c:v>
                </c:pt>
                <c:pt idx="300">
                  <c:v>-2E-3</c:v>
                </c:pt>
                <c:pt idx="301">
                  <c:v>-1.0999999999999999E-2</c:v>
                </c:pt>
                <c:pt idx="302">
                  <c:v>3.0000000000000001E-3</c:v>
                </c:pt>
                <c:pt idx="303">
                  <c:v>4.0000000000000001E-3</c:v>
                </c:pt>
                <c:pt idx="304">
                  <c:v>1.2999999999999999E-2</c:v>
                </c:pt>
                <c:pt idx="305">
                  <c:v>1.2E-2</c:v>
                </c:pt>
                <c:pt idx="306">
                  <c:v>-1E-3</c:v>
                </c:pt>
                <c:pt idx="307">
                  <c:v>4.0000000000000001E-3</c:v>
                </c:pt>
                <c:pt idx="308">
                  <c:v>1.2999999999999999E-2</c:v>
                </c:pt>
                <c:pt idx="309">
                  <c:v>1.9E-2</c:v>
                </c:pt>
                <c:pt idx="310">
                  <c:v>3.0000000000000001E-3</c:v>
                </c:pt>
                <c:pt idx="311">
                  <c:v>1.2999999999999999E-2</c:v>
                </c:pt>
                <c:pt idx="312">
                  <c:v>1.4E-2</c:v>
                </c:pt>
                <c:pt idx="313">
                  <c:v>1.7999999999999999E-2</c:v>
                </c:pt>
                <c:pt idx="314">
                  <c:v>-6.0000000000000001E-3</c:v>
                </c:pt>
                <c:pt idx="315">
                  <c:v>-6.0000000000000001E-3</c:v>
                </c:pt>
                <c:pt idx="316">
                  <c:v>-0.02</c:v>
                </c:pt>
                <c:pt idx="317">
                  <c:v>-3.4000000000000002E-2</c:v>
                </c:pt>
                <c:pt idx="318">
                  <c:v>-4.4999999999999998E-2</c:v>
                </c:pt>
                <c:pt idx="319">
                  <c:v>-3.5999999999999997E-2</c:v>
                </c:pt>
                <c:pt idx="320">
                  <c:v>-2.4E-2</c:v>
                </c:pt>
                <c:pt idx="321">
                  <c:v>2E-3</c:v>
                </c:pt>
                <c:pt idx="322">
                  <c:v>2E-3</c:v>
                </c:pt>
                <c:pt idx="323">
                  <c:v>1.2999999999999999E-2</c:v>
                </c:pt>
                <c:pt idx="324">
                  <c:v>-3.0000000000000001E-3</c:v>
                </c:pt>
                <c:pt idx="325">
                  <c:v>3.0000000000000001E-3</c:v>
                </c:pt>
                <c:pt idx="326">
                  <c:v>-3.0000000000000001E-3</c:v>
                </c:pt>
                <c:pt idx="327">
                  <c:v>1E-3</c:v>
                </c:pt>
                <c:pt idx="328">
                  <c:v>-7.0000000000000001E-3</c:v>
                </c:pt>
                <c:pt idx="329">
                  <c:v>8.0000000000000002E-3</c:v>
                </c:pt>
                <c:pt idx="330">
                  <c:v>8.9999999999999993E-3</c:v>
                </c:pt>
                <c:pt idx="331">
                  <c:v>4.0000000000000001E-3</c:v>
                </c:pt>
                <c:pt idx="332">
                  <c:v>-1E-3</c:v>
                </c:pt>
                <c:pt idx="333">
                  <c:v>0.01</c:v>
                </c:pt>
                <c:pt idx="334">
                  <c:v>0.01</c:v>
                </c:pt>
                <c:pt idx="335">
                  <c:v>7.0000000000000001E-3</c:v>
                </c:pt>
                <c:pt idx="336">
                  <c:v>5.0000000000000001E-3</c:v>
                </c:pt>
                <c:pt idx="337">
                  <c:v>8.9999999999999993E-3</c:v>
                </c:pt>
                <c:pt idx="338">
                  <c:v>1.4E-2</c:v>
                </c:pt>
                <c:pt idx="339">
                  <c:v>1.2999999999999999E-2</c:v>
                </c:pt>
                <c:pt idx="340">
                  <c:v>1.7999999999999999E-2</c:v>
                </c:pt>
                <c:pt idx="341">
                  <c:v>3.4000000000000002E-2</c:v>
                </c:pt>
                <c:pt idx="342">
                  <c:v>4.9000000000000002E-2</c:v>
                </c:pt>
                <c:pt idx="343">
                  <c:v>0.05</c:v>
                </c:pt>
                <c:pt idx="344">
                  <c:v>2.5000000000000001E-2</c:v>
                </c:pt>
                <c:pt idx="345">
                  <c:v>3.1E-2</c:v>
                </c:pt>
                <c:pt idx="346">
                  <c:v>1.7000000000000001E-2</c:v>
                </c:pt>
                <c:pt idx="347">
                  <c:v>2.1000000000000001E-2</c:v>
                </c:pt>
                <c:pt idx="348">
                  <c:v>1.0999999999999999E-2</c:v>
                </c:pt>
                <c:pt idx="349">
                  <c:v>2.8000000000000001E-2</c:v>
                </c:pt>
                <c:pt idx="350">
                  <c:v>2.7E-2</c:v>
                </c:pt>
                <c:pt idx="351">
                  <c:v>2.1999999999999999E-2</c:v>
                </c:pt>
                <c:pt idx="352">
                  <c:v>2.1999999999999999E-2</c:v>
                </c:pt>
                <c:pt idx="353">
                  <c:v>0.02</c:v>
                </c:pt>
                <c:pt idx="354">
                  <c:v>0.02</c:v>
                </c:pt>
                <c:pt idx="355">
                  <c:v>2.5000000000000001E-2</c:v>
                </c:pt>
                <c:pt idx="356">
                  <c:v>2.5000000000000001E-2</c:v>
                </c:pt>
                <c:pt idx="357">
                  <c:v>0.02</c:v>
                </c:pt>
                <c:pt idx="358">
                  <c:v>2.5000000000000001E-2</c:v>
                </c:pt>
                <c:pt idx="359">
                  <c:v>4.2000000000000003E-2</c:v>
                </c:pt>
                <c:pt idx="360">
                  <c:v>6.2E-2</c:v>
                </c:pt>
                <c:pt idx="361">
                  <c:v>4.2000000000000003E-2</c:v>
                </c:pt>
                <c:pt idx="362">
                  <c:v>2.1999999999999999E-2</c:v>
                </c:pt>
                <c:pt idx="363">
                  <c:v>4.2999999999999997E-2</c:v>
                </c:pt>
                <c:pt idx="364">
                  <c:v>3.5999999999999997E-2</c:v>
                </c:pt>
                <c:pt idx="365">
                  <c:v>1.7999999999999999E-2</c:v>
                </c:pt>
                <c:pt idx="366">
                  <c:v>1.7999999999999999E-2</c:v>
                </c:pt>
                <c:pt idx="367">
                  <c:v>1.7999999999999999E-2</c:v>
                </c:pt>
                <c:pt idx="368">
                  <c:v>2.9000000000000001E-2</c:v>
                </c:pt>
                <c:pt idx="369">
                  <c:v>2.4E-2</c:v>
                </c:pt>
                <c:pt idx="370">
                  <c:v>2.4E-2</c:v>
                </c:pt>
                <c:pt idx="371">
                  <c:v>1.4E-2</c:v>
                </c:pt>
                <c:pt idx="372">
                  <c:v>1.4E-2</c:v>
                </c:pt>
                <c:pt idx="373">
                  <c:v>2.5000000000000001E-2</c:v>
                </c:pt>
                <c:pt idx="374">
                  <c:v>1.6E-2</c:v>
                </c:pt>
                <c:pt idx="375">
                  <c:v>1.6E-2</c:v>
                </c:pt>
                <c:pt idx="376">
                  <c:v>2.1000000000000001E-2</c:v>
                </c:pt>
                <c:pt idx="377">
                  <c:v>2.7E-2</c:v>
                </c:pt>
                <c:pt idx="378">
                  <c:v>2.3E-2</c:v>
                </c:pt>
                <c:pt idx="379">
                  <c:v>2.3E-2</c:v>
                </c:pt>
                <c:pt idx="380">
                  <c:v>1.7999999999999999E-2</c:v>
                </c:pt>
                <c:pt idx="381">
                  <c:v>2.9000000000000001E-2</c:v>
                </c:pt>
                <c:pt idx="382">
                  <c:v>1.9E-2</c:v>
                </c:pt>
                <c:pt idx="383">
                  <c:v>1.4E-2</c:v>
                </c:pt>
                <c:pt idx="384">
                  <c:v>2.4E-2</c:v>
                </c:pt>
                <c:pt idx="385">
                  <c:v>1.4E-2</c:v>
                </c:pt>
                <c:pt idx="386">
                  <c:v>3.4000000000000002E-2</c:v>
                </c:pt>
                <c:pt idx="387">
                  <c:v>4.8000000000000001E-2</c:v>
                </c:pt>
                <c:pt idx="388">
                  <c:v>0.04</c:v>
                </c:pt>
                <c:pt idx="389">
                  <c:v>5.3999999999999999E-2</c:v>
                </c:pt>
                <c:pt idx="390">
                  <c:v>0.05</c:v>
                </c:pt>
                <c:pt idx="391">
                  <c:v>4.3999999999999997E-2</c:v>
                </c:pt>
                <c:pt idx="392">
                  <c:v>3.4000000000000002E-2</c:v>
                </c:pt>
                <c:pt idx="393">
                  <c:v>3.4000000000000002E-2</c:v>
                </c:pt>
                <c:pt idx="394">
                  <c:v>3.9E-2</c:v>
                </c:pt>
                <c:pt idx="395">
                  <c:v>0.03</c:v>
                </c:pt>
                <c:pt idx="396">
                  <c:v>3.7999999999999999E-2</c:v>
                </c:pt>
                <c:pt idx="397">
                  <c:v>0.05</c:v>
                </c:pt>
                <c:pt idx="398">
                  <c:v>0.05</c:v>
                </c:pt>
                <c:pt idx="399">
                  <c:v>6.5000000000000002E-2</c:v>
                </c:pt>
                <c:pt idx="400">
                  <c:v>5.6000000000000001E-2</c:v>
                </c:pt>
                <c:pt idx="401">
                  <c:v>5.0999999999999997E-2</c:v>
                </c:pt>
                <c:pt idx="402">
                  <c:v>0.05</c:v>
                </c:pt>
                <c:pt idx="403">
                  <c:v>0.04</c:v>
                </c:pt>
                <c:pt idx="404">
                  <c:v>4.4999999999999998E-2</c:v>
                </c:pt>
                <c:pt idx="405">
                  <c:v>5.0999999999999997E-2</c:v>
                </c:pt>
                <c:pt idx="406">
                  <c:v>4.4999999999999998E-2</c:v>
                </c:pt>
                <c:pt idx="407">
                  <c:v>3.4000000000000002E-2</c:v>
                </c:pt>
                <c:pt idx="408">
                  <c:v>3.3000000000000002E-2</c:v>
                </c:pt>
                <c:pt idx="409">
                  <c:v>2.9000000000000001E-2</c:v>
                </c:pt>
                <c:pt idx="410">
                  <c:v>2.7E-2</c:v>
                </c:pt>
                <c:pt idx="411">
                  <c:v>2.7E-2</c:v>
                </c:pt>
                <c:pt idx="412">
                  <c:v>2.8000000000000001E-2</c:v>
                </c:pt>
                <c:pt idx="413">
                  <c:v>2.1999999999999999E-2</c:v>
                </c:pt>
                <c:pt idx="414">
                  <c:v>2.3E-2</c:v>
                </c:pt>
                <c:pt idx="415">
                  <c:v>0.02</c:v>
                </c:pt>
                <c:pt idx="416">
                  <c:v>1.9E-2</c:v>
                </c:pt>
                <c:pt idx="417">
                  <c:v>0.02</c:v>
                </c:pt>
                <c:pt idx="418">
                  <c:v>3.5999999999999997E-2</c:v>
                </c:pt>
                <c:pt idx="419">
                  <c:v>3.1E-2</c:v>
                </c:pt>
                <c:pt idx="420">
                  <c:v>2.7E-2</c:v>
                </c:pt>
                <c:pt idx="421">
                  <c:v>2.1999999999999999E-2</c:v>
                </c:pt>
                <c:pt idx="422">
                  <c:v>1.7000000000000001E-2</c:v>
                </c:pt>
                <c:pt idx="423">
                  <c:v>2.3E-2</c:v>
                </c:pt>
                <c:pt idx="424">
                  <c:v>3.3000000000000002E-2</c:v>
                </c:pt>
                <c:pt idx="425">
                  <c:v>3.7999999999999999E-2</c:v>
                </c:pt>
                <c:pt idx="426">
                  <c:v>3.6999999999999998E-2</c:v>
                </c:pt>
                <c:pt idx="427">
                  <c:v>3.2000000000000001E-2</c:v>
                </c:pt>
                <c:pt idx="428">
                  <c:v>2.9000000000000001E-2</c:v>
                </c:pt>
                <c:pt idx="429">
                  <c:v>2.8000000000000001E-2</c:v>
                </c:pt>
                <c:pt idx="430">
                  <c:v>0.03</c:v>
                </c:pt>
                <c:pt idx="431">
                  <c:v>2.3E-2</c:v>
                </c:pt>
                <c:pt idx="432">
                  <c:v>2.4E-2</c:v>
                </c:pt>
                <c:pt idx="433">
                  <c:v>2.5000000000000001E-2</c:v>
                </c:pt>
                <c:pt idx="434">
                  <c:v>2.4E-2</c:v>
                </c:pt>
                <c:pt idx="435">
                  <c:v>3.4000000000000002E-2</c:v>
                </c:pt>
                <c:pt idx="436">
                  <c:v>3.4000000000000002E-2</c:v>
                </c:pt>
                <c:pt idx="437">
                  <c:v>0.04</c:v>
                </c:pt>
                <c:pt idx="438">
                  <c:v>3.5000000000000003E-2</c:v>
                </c:pt>
                <c:pt idx="439">
                  <c:v>0.03</c:v>
                </c:pt>
                <c:pt idx="440">
                  <c:v>2.5000000000000001E-2</c:v>
                </c:pt>
                <c:pt idx="441">
                  <c:v>3.1E-2</c:v>
                </c:pt>
                <c:pt idx="442">
                  <c:v>4.1000000000000002E-2</c:v>
                </c:pt>
                <c:pt idx="443">
                  <c:v>4.5999999999999999E-2</c:v>
                </c:pt>
                <c:pt idx="444">
                  <c:v>4.2000000000000003E-2</c:v>
                </c:pt>
                <c:pt idx="445">
                  <c:v>2.3E-2</c:v>
                </c:pt>
                <c:pt idx="446">
                  <c:v>2.1999999999999999E-2</c:v>
                </c:pt>
                <c:pt idx="447">
                  <c:v>2.1999999999999999E-2</c:v>
                </c:pt>
                <c:pt idx="448">
                  <c:v>3.7999999999999999E-2</c:v>
                </c:pt>
                <c:pt idx="449">
                  <c:v>4.2999999999999997E-2</c:v>
                </c:pt>
                <c:pt idx="450">
                  <c:v>3.3000000000000002E-2</c:v>
                </c:pt>
                <c:pt idx="451">
                  <c:v>2.7E-2</c:v>
                </c:pt>
                <c:pt idx="452">
                  <c:v>2.7E-2</c:v>
                </c:pt>
                <c:pt idx="453">
                  <c:v>2.7E-2</c:v>
                </c:pt>
                <c:pt idx="454">
                  <c:v>2.3E-2</c:v>
                </c:pt>
                <c:pt idx="455">
                  <c:v>1.7000000000000001E-2</c:v>
                </c:pt>
                <c:pt idx="456">
                  <c:v>1.7999999999999999E-2</c:v>
                </c:pt>
                <c:pt idx="457">
                  <c:v>2.8000000000000001E-2</c:v>
                </c:pt>
                <c:pt idx="458">
                  <c:v>2.3E-2</c:v>
                </c:pt>
                <c:pt idx="459">
                  <c:v>2.9000000000000001E-2</c:v>
                </c:pt>
                <c:pt idx="460">
                  <c:v>3.5000000000000003E-2</c:v>
                </c:pt>
                <c:pt idx="461">
                  <c:v>3.4000000000000002E-2</c:v>
                </c:pt>
                <c:pt idx="462">
                  <c:v>2.5000000000000001E-2</c:v>
                </c:pt>
                <c:pt idx="463">
                  <c:v>2.9000000000000001E-2</c:v>
                </c:pt>
                <c:pt idx="464">
                  <c:v>2.8000000000000001E-2</c:v>
                </c:pt>
                <c:pt idx="465">
                  <c:v>2.9000000000000001E-2</c:v>
                </c:pt>
                <c:pt idx="466">
                  <c:v>2.9000000000000001E-2</c:v>
                </c:pt>
                <c:pt idx="467">
                  <c:v>2.3E-2</c:v>
                </c:pt>
                <c:pt idx="468">
                  <c:v>2.5999999999999999E-2</c:v>
                </c:pt>
                <c:pt idx="469">
                  <c:v>2.1999999999999999E-2</c:v>
                </c:pt>
                <c:pt idx="470">
                  <c:v>2.1999999999999999E-2</c:v>
                </c:pt>
                <c:pt idx="471">
                  <c:v>2.3E-2</c:v>
                </c:pt>
                <c:pt idx="472">
                  <c:v>1.2E-2</c:v>
                </c:pt>
                <c:pt idx="473">
                  <c:v>1.7000000000000001E-2</c:v>
                </c:pt>
                <c:pt idx="474">
                  <c:v>1.6E-2</c:v>
                </c:pt>
                <c:pt idx="475">
                  <c:v>1.7000000000000001E-2</c:v>
                </c:pt>
                <c:pt idx="476">
                  <c:v>2.1999999999999999E-2</c:v>
                </c:pt>
                <c:pt idx="477">
                  <c:v>1.6E-2</c:v>
                </c:pt>
                <c:pt idx="478">
                  <c:v>1.7000000000000001E-2</c:v>
                </c:pt>
                <c:pt idx="479">
                  <c:v>2.8000000000000001E-2</c:v>
                </c:pt>
                <c:pt idx="480">
                  <c:v>2.7E-2</c:v>
                </c:pt>
                <c:pt idx="481">
                  <c:v>2.8000000000000001E-2</c:v>
                </c:pt>
                <c:pt idx="482">
                  <c:v>3.5000000000000003E-2</c:v>
                </c:pt>
                <c:pt idx="483">
                  <c:v>3.5000000000000003E-2</c:v>
                </c:pt>
                <c:pt idx="484">
                  <c:v>3.3000000000000002E-2</c:v>
                </c:pt>
                <c:pt idx="485">
                  <c:v>2.1000000000000001E-2</c:v>
                </c:pt>
                <c:pt idx="486">
                  <c:v>2.7E-2</c:v>
                </c:pt>
                <c:pt idx="487">
                  <c:v>3.6999999999999998E-2</c:v>
                </c:pt>
                <c:pt idx="488">
                  <c:v>3.7999999999999999E-2</c:v>
                </c:pt>
                <c:pt idx="489">
                  <c:v>3.3000000000000002E-2</c:v>
                </c:pt>
                <c:pt idx="490">
                  <c:v>2.8000000000000001E-2</c:v>
                </c:pt>
                <c:pt idx="491">
                  <c:v>3.3000000000000002E-2</c:v>
                </c:pt>
                <c:pt idx="492">
                  <c:v>3.3000000000000002E-2</c:v>
                </c:pt>
                <c:pt idx="493">
                  <c:v>4.9000000000000002E-2</c:v>
                </c:pt>
                <c:pt idx="494">
                  <c:v>4.3999999999999997E-2</c:v>
                </c:pt>
                <c:pt idx="495">
                  <c:v>0.04</c:v>
                </c:pt>
                <c:pt idx="496">
                  <c:v>3.4000000000000002E-2</c:v>
                </c:pt>
                <c:pt idx="497">
                  <c:v>0.04</c:v>
                </c:pt>
                <c:pt idx="498">
                  <c:v>0.04</c:v>
                </c:pt>
                <c:pt idx="499">
                  <c:v>3.5000000000000003E-2</c:v>
                </c:pt>
                <c:pt idx="500">
                  <c:v>4.1000000000000002E-2</c:v>
                </c:pt>
                <c:pt idx="501">
                  <c:v>4.1000000000000002E-2</c:v>
                </c:pt>
                <c:pt idx="502">
                  <c:v>5.6000000000000001E-2</c:v>
                </c:pt>
                <c:pt idx="503">
                  <c:v>6.0999999999999999E-2</c:v>
                </c:pt>
                <c:pt idx="504">
                  <c:v>5.7000000000000002E-2</c:v>
                </c:pt>
                <c:pt idx="505">
                  <c:v>6.2E-2</c:v>
                </c:pt>
                <c:pt idx="506">
                  <c:v>6.0999999999999999E-2</c:v>
                </c:pt>
                <c:pt idx="507">
                  <c:v>6.0999999999999999E-2</c:v>
                </c:pt>
                <c:pt idx="508">
                  <c:v>7.0999999999999994E-2</c:v>
                </c:pt>
                <c:pt idx="509">
                  <c:v>7.1999999999999995E-2</c:v>
                </c:pt>
                <c:pt idx="510">
                  <c:v>8.2000000000000003E-2</c:v>
                </c:pt>
                <c:pt idx="511">
                  <c:v>6.7000000000000004E-2</c:v>
                </c:pt>
                <c:pt idx="512">
                  <c:v>8.3000000000000004E-2</c:v>
                </c:pt>
                <c:pt idx="513">
                  <c:v>8.3000000000000004E-2</c:v>
                </c:pt>
                <c:pt idx="514">
                  <c:v>0.104</c:v>
                </c:pt>
                <c:pt idx="515">
                  <c:v>9.9000000000000005E-2</c:v>
                </c:pt>
                <c:pt idx="516">
                  <c:v>0.108</c:v>
                </c:pt>
                <c:pt idx="517">
                  <c:v>0.124</c:v>
                </c:pt>
                <c:pt idx="518">
                  <c:v>0.125</c:v>
                </c:pt>
                <c:pt idx="519">
                  <c:v>0.14899999999999999</c:v>
                </c:pt>
                <c:pt idx="520">
                  <c:v>0.16800000000000001</c:v>
                </c:pt>
                <c:pt idx="521">
                  <c:v>0.16</c:v>
                </c:pt>
                <c:pt idx="522">
                  <c:v>0.13500000000000001</c:v>
                </c:pt>
                <c:pt idx="523">
                  <c:v>0.123</c:v>
                </c:pt>
                <c:pt idx="524">
                  <c:v>0.14299999999999999</c:v>
                </c:pt>
                <c:pt idx="525">
                  <c:v>9.5000000000000001E-2</c:v>
                </c:pt>
                <c:pt idx="526">
                  <c:v>0.12</c:v>
                </c:pt>
                <c:pt idx="527">
                  <c:v>0.13700000000000001</c:v>
                </c:pt>
                <c:pt idx="528">
                  <c:v>0.13100000000000001</c:v>
                </c:pt>
                <c:pt idx="529">
                  <c:v>0.11</c:v>
                </c:pt>
                <c:pt idx="530">
                  <c:v>0.121</c:v>
                </c:pt>
                <c:pt idx="531">
                  <c:v>0.11600000000000001</c:v>
                </c:pt>
                <c:pt idx="532">
                  <c:v>0.107</c:v>
                </c:pt>
                <c:pt idx="533">
                  <c:v>0.10199999999999999</c:v>
                </c:pt>
                <c:pt idx="534">
                  <c:v>0.111</c:v>
                </c:pt>
                <c:pt idx="535">
                  <c:v>0.123</c:v>
                </c:pt>
                <c:pt idx="536">
                  <c:v>8.7999999999999995E-2</c:v>
                </c:pt>
                <c:pt idx="537">
                  <c:v>8.7999999999999995E-2</c:v>
                </c:pt>
                <c:pt idx="538">
                  <c:v>7.8E-2</c:v>
                </c:pt>
                <c:pt idx="539">
                  <c:v>9.1999999999999998E-2</c:v>
                </c:pt>
                <c:pt idx="540">
                  <c:v>8.7999999999999995E-2</c:v>
                </c:pt>
                <c:pt idx="541">
                  <c:v>7.9000000000000001E-2</c:v>
                </c:pt>
                <c:pt idx="542">
                  <c:v>9.9000000000000005E-2</c:v>
                </c:pt>
                <c:pt idx="543">
                  <c:v>0.104</c:v>
                </c:pt>
                <c:pt idx="544">
                  <c:v>0.122</c:v>
                </c:pt>
                <c:pt idx="545">
                  <c:v>0.11700000000000001</c:v>
                </c:pt>
                <c:pt idx="546">
                  <c:v>0.11700000000000001</c:v>
                </c:pt>
                <c:pt idx="547">
                  <c:v>0.107</c:v>
                </c:pt>
                <c:pt idx="548">
                  <c:v>9.8000000000000004E-2</c:v>
                </c:pt>
                <c:pt idx="549">
                  <c:v>9.9000000000000005E-2</c:v>
                </c:pt>
                <c:pt idx="550">
                  <c:v>0.10199999999999999</c:v>
                </c:pt>
                <c:pt idx="551">
                  <c:v>0.108</c:v>
                </c:pt>
                <c:pt idx="552">
                  <c:v>0.10299999999999999</c:v>
                </c:pt>
                <c:pt idx="553">
                  <c:v>8.8999999999999996E-2</c:v>
                </c:pt>
                <c:pt idx="554">
                  <c:v>8.8999999999999996E-2</c:v>
                </c:pt>
                <c:pt idx="555">
                  <c:v>8.8999999999999996E-2</c:v>
                </c:pt>
                <c:pt idx="556">
                  <c:v>8.4000000000000005E-2</c:v>
                </c:pt>
                <c:pt idx="557">
                  <c:v>8.4000000000000005E-2</c:v>
                </c:pt>
                <c:pt idx="558">
                  <c:v>7.4999999999999997E-2</c:v>
                </c:pt>
                <c:pt idx="559">
                  <c:v>7.0000000000000007E-2</c:v>
                </c:pt>
                <c:pt idx="560">
                  <c:v>7.0000000000000007E-2</c:v>
                </c:pt>
                <c:pt idx="561">
                  <c:v>7.4999999999999997E-2</c:v>
                </c:pt>
                <c:pt idx="562">
                  <c:v>8.5999999999999993E-2</c:v>
                </c:pt>
                <c:pt idx="563">
                  <c:v>9.5000000000000001E-2</c:v>
                </c:pt>
                <c:pt idx="564">
                  <c:v>9.5000000000000001E-2</c:v>
                </c:pt>
                <c:pt idx="565">
                  <c:v>9.0999999999999998E-2</c:v>
                </c:pt>
                <c:pt idx="566">
                  <c:v>8.5999999999999993E-2</c:v>
                </c:pt>
                <c:pt idx="567">
                  <c:v>8.6999999999999994E-2</c:v>
                </c:pt>
                <c:pt idx="568">
                  <c:v>7.6999999999999999E-2</c:v>
                </c:pt>
                <c:pt idx="569">
                  <c:v>8.2000000000000003E-2</c:v>
                </c:pt>
                <c:pt idx="570">
                  <c:v>9.8000000000000004E-2</c:v>
                </c:pt>
                <c:pt idx="571">
                  <c:v>8.6999999999999994E-2</c:v>
                </c:pt>
                <c:pt idx="572">
                  <c:v>8.2000000000000003E-2</c:v>
                </c:pt>
                <c:pt idx="573">
                  <c:v>8.2000000000000003E-2</c:v>
                </c:pt>
                <c:pt idx="574">
                  <c:v>7.6999999999999999E-2</c:v>
                </c:pt>
                <c:pt idx="575">
                  <c:v>8.7999999999999995E-2</c:v>
                </c:pt>
                <c:pt idx="576">
                  <c:v>8.5999999999999993E-2</c:v>
                </c:pt>
                <c:pt idx="577">
                  <c:v>8.3000000000000004E-2</c:v>
                </c:pt>
                <c:pt idx="578">
                  <c:v>7.8E-2</c:v>
                </c:pt>
                <c:pt idx="579">
                  <c:v>7.6999999999999999E-2</c:v>
                </c:pt>
                <c:pt idx="580">
                  <c:v>7.9000000000000001E-2</c:v>
                </c:pt>
                <c:pt idx="581">
                  <c:v>8.8999999999999996E-2</c:v>
                </c:pt>
                <c:pt idx="582">
                  <c:v>8.4000000000000005E-2</c:v>
                </c:pt>
                <c:pt idx="583">
                  <c:v>8.5000000000000006E-2</c:v>
                </c:pt>
                <c:pt idx="584">
                  <c:v>8.4000000000000005E-2</c:v>
                </c:pt>
                <c:pt idx="585">
                  <c:v>0.09</c:v>
                </c:pt>
                <c:pt idx="586">
                  <c:v>9.1999999999999998E-2</c:v>
                </c:pt>
                <c:pt idx="587">
                  <c:v>8.4000000000000005E-2</c:v>
                </c:pt>
                <c:pt idx="588">
                  <c:v>0.08</c:v>
                </c:pt>
                <c:pt idx="589">
                  <c:v>7.4999999999999997E-2</c:v>
                </c:pt>
                <c:pt idx="590">
                  <c:v>5.6000000000000001E-2</c:v>
                </c:pt>
                <c:pt idx="591">
                  <c:v>0.04</c:v>
                </c:pt>
                <c:pt idx="592">
                  <c:v>4.4999999999999998E-2</c:v>
                </c:pt>
                <c:pt idx="593">
                  <c:v>5.6000000000000001E-2</c:v>
                </c:pt>
                <c:pt idx="594">
                  <c:v>5.6000000000000001E-2</c:v>
                </c:pt>
                <c:pt idx="595">
                  <c:v>7.0000000000000007E-2</c:v>
                </c:pt>
                <c:pt idx="596">
                  <c:v>6.6000000000000003E-2</c:v>
                </c:pt>
                <c:pt idx="597">
                  <c:v>5.2999999999999999E-2</c:v>
                </c:pt>
                <c:pt idx="598">
                  <c:v>6.3E-2</c:v>
                </c:pt>
                <c:pt idx="599">
                  <c:v>6.3E-2</c:v>
                </c:pt>
                <c:pt idx="600">
                  <c:v>6.4000000000000001E-2</c:v>
                </c:pt>
                <c:pt idx="601">
                  <c:v>5.8999999999999997E-2</c:v>
                </c:pt>
                <c:pt idx="602">
                  <c:v>7.0000000000000007E-2</c:v>
                </c:pt>
                <c:pt idx="603">
                  <c:v>7.0000000000000007E-2</c:v>
                </c:pt>
                <c:pt idx="604">
                  <c:v>7.0000000000000007E-2</c:v>
                </c:pt>
                <c:pt idx="605">
                  <c:v>5.1999999999999998E-2</c:v>
                </c:pt>
                <c:pt idx="606">
                  <c:v>4.2000000000000003E-2</c:v>
                </c:pt>
                <c:pt idx="607">
                  <c:v>3.2000000000000001E-2</c:v>
                </c:pt>
                <c:pt idx="608">
                  <c:v>4.2999999999999997E-2</c:v>
                </c:pt>
                <c:pt idx="609">
                  <c:v>3.3000000000000002E-2</c:v>
                </c:pt>
                <c:pt idx="610">
                  <c:v>2.8000000000000001E-2</c:v>
                </c:pt>
                <c:pt idx="611">
                  <c:v>2.9000000000000001E-2</c:v>
                </c:pt>
                <c:pt idx="612">
                  <c:v>2.8000000000000001E-2</c:v>
                </c:pt>
                <c:pt idx="613">
                  <c:v>2.3E-2</c:v>
                </c:pt>
                <c:pt idx="614">
                  <c:v>1.9E-2</c:v>
                </c:pt>
                <c:pt idx="615">
                  <c:v>1.4E-2</c:v>
                </c:pt>
                <c:pt idx="616">
                  <c:v>1.9E-2</c:v>
                </c:pt>
                <c:pt idx="617">
                  <c:v>1.7999999999999999E-2</c:v>
                </c:pt>
                <c:pt idx="618">
                  <c:v>1.4E-2</c:v>
                </c:pt>
                <c:pt idx="619">
                  <c:v>1.4999999999999999E-2</c:v>
                </c:pt>
                <c:pt idx="620">
                  <c:v>1.4999999999999999E-2</c:v>
                </c:pt>
                <c:pt idx="621">
                  <c:v>0.02</c:v>
                </c:pt>
                <c:pt idx="622">
                  <c:v>1.6E-2</c:v>
                </c:pt>
                <c:pt idx="623">
                  <c:v>2.1999999999999999E-2</c:v>
                </c:pt>
                <c:pt idx="624">
                  <c:v>2.1999999999999999E-2</c:v>
                </c:pt>
                <c:pt idx="625">
                  <c:v>2.1999999999999999E-2</c:v>
                </c:pt>
                <c:pt idx="626">
                  <c:v>1.2E-2</c:v>
                </c:pt>
                <c:pt idx="627">
                  <c:v>7.0000000000000001E-3</c:v>
                </c:pt>
                <c:pt idx="628">
                  <c:v>1.2E-2</c:v>
                </c:pt>
                <c:pt idx="629">
                  <c:v>1.7000000000000001E-2</c:v>
                </c:pt>
                <c:pt idx="630">
                  <c:v>2.8000000000000001E-2</c:v>
                </c:pt>
                <c:pt idx="631">
                  <c:v>4.3999999999999997E-2</c:v>
                </c:pt>
                <c:pt idx="632">
                  <c:v>2.8000000000000001E-2</c:v>
                </c:pt>
                <c:pt idx="633">
                  <c:v>2.9000000000000001E-2</c:v>
                </c:pt>
                <c:pt idx="634">
                  <c:v>1.7999999999999999E-2</c:v>
                </c:pt>
                <c:pt idx="635">
                  <c:v>1.2E-2</c:v>
                </c:pt>
                <c:pt idx="636">
                  <c:v>1.7999999999999999E-2</c:v>
                </c:pt>
                <c:pt idx="637">
                  <c:v>1.7999999999999999E-2</c:v>
                </c:pt>
                <c:pt idx="638">
                  <c:v>1.2999999999999999E-2</c:v>
                </c:pt>
                <c:pt idx="639">
                  <c:v>2.5000000000000001E-2</c:v>
                </c:pt>
                <c:pt idx="640">
                  <c:v>2.5000000000000001E-2</c:v>
                </c:pt>
                <c:pt idx="641">
                  <c:v>2.5999999999999999E-2</c:v>
                </c:pt>
                <c:pt idx="642">
                  <c:v>2.4E-2</c:v>
                </c:pt>
                <c:pt idx="643">
                  <c:v>2.9000000000000001E-2</c:v>
                </c:pt>
                <c:pt idx="644">
                  <c:v>2.5000000000000001E-2</c:v>
                </c:pt>
                <c:pt idx="645">
                  <c:v>0.03</c:v>
                </c:pt>
                <c:pt idx="646">
                  <c:v>3.5000000000000003E-2</c:v>
                </c:pt>
                <c:pt idx="647">
                  <c:v>0.04</c:v>
                </c:pt>
                <c:pt idx="648">
                  <c:v>4.5999999999999999E-2</c:v>
                </c:pt>
                <c:pt idx="649">
                  <c:v>5.0999999999999997E-2</c:v>
                </c:pt>
                <c:pt idx="650">
                  <c:v>4.5999999999999999E-2</c:v>
                </c:pt>
                <c:pt idx="651">
                  <c:v>5.2999999999999999E-2</c:v>
                </c:pt>
                <c:pt idx="652">
                  <c:v>4.7E-2</c:v>
                </c:pt>
                <c:pt idx="653">
                  <c:v>5.0999999999999997E-2</c:v>
                </c:pt>
                <c:pt idx="654">
                  <c:v>5.0999999999999997E-2</c:v>
                </c:pt>
                <c:pt idx="655">
                  <c:v>5.0999999999999997E-2</c:v>
                </c:pt>
                <c:pt idx="656">
                  <c:v>4.1000000000000002E-2</c:v>
                </c:pt>
                <c:pt idx="657">
                  <c:v>5.1999999999999998E-2</c:v>
                </c:pt>
                <c:pt idx="658">
                  <c:v>5.7000000000000002E-2</c:v>
                </c:pt>
                <c:pt idx="659">
                  <c:v>4.7E-2</c:v>
                </c:pt>
                <c:pt idx="660">
                  <c:v>4.3999999999999997E-2</c:v>
                </c:pt>
                <c:pt idx="661">
                  <c:v>6.3E-2</c:v>
                </c:pt>
                <c:pt idx="662">
                  <c:v>6.3E-2</c:v>
                </c:pt>
                <c:pt idx="663">
                  <c:v>8.4000000000000005E-2</c:v>
                </c:pt>
                <c:pt idx="664">
                  <c:v>0.08</c:v>
                </c:pt>
                <c:pt idx="665">
                  <c:v>8.1000000000000003E-2</c:v>
                </c:pt>
                <c:pt idx="666">
                  <c:v>6.4000000000000001E-2</c:v>
                </c:pt>
                <c:pt idx="667">
                  <c:v>5.8999999999999997E-2</c:v>
                </c:pt>
                <c:pt idx="668">
                  <c:v>6.2E-2</c:v>
                </c:pt>
                <c:pt idx="669">
                  <c:v>8.3000000000000004E-2</c:v>
                </c:pt>
                <c:pt idx="670">
                  <c:v>7.2999999999999995E-2</c:v>
                </c:pt>
                <c:pt idx="671">
                  <c:v>8.3000000000000004E-2</c:v>
                </c:pt>
                <c:pt idx="672">
                  <c:v>9.2999999999999999E-2</c:v>
                </c:pt>
                <c:pt idx="673">
                  <c:v>9.2999999999999999E-2</c:v>
                </c:pt>
                <c:pt idx="674">
                  <c:v>8.7999999999999995E-2</c:v>
                </c:pt>
                <c:pt idx="675">
                  <c:v>8.4000000000000005E-2</c:v>
                </c:pt>
                <c:pt idx="676">
                  <c:v>7.9000000000000001E-2</c:v>
                </c:pt>
                <c:pt idx="677">
                  <c:v>9.4E-2</c:v>
                </c:pt>
                <c:pt idx="678">
                  <c:v>0.09</c:v>
                </c:pt>
                <c:pt idx="679">
                  <c:v>9.5000000000000001E-2</c:v>
                </c:pt>
                <c:pt idx="680">
                  <c:v>0.09</c:v>
                </c:pt>
                <c:pt idx="681">
                  <c:v>9.5000000000000001E-2</c:v>
                </c:pt>
                <c:pt idx="682">
                  <c:v>0.1</c:v>
                </c:pt>
                <c:pt idx="683">
                  <c:v>0.104</c:v>
                </c:pt>
                <c:pt idx="684">
                  <c:v>0.10100000000000001</c:v>
                </c:pt>
                <c:pt idx="685">
                  <c:v>9.0999999999999998E-2</c:v>
                </c:pt>
                <c:pt idx="686">
                  <c:v>0.10100000000000001</c:v>
                </c:pt>
                <c:pt idx="687">
                  <c:v>9.7000000000000003E-2</c:v>
                </c:pt>
                <c:pt idx="688">
                  <c:v>8.6999999999999994E-2</c:v>
                </c:pt>
                <c:pt idx="689">
                  <c:v>8.1000000000000003E-2</c:v>
                </c:pt>
                <c:pt idx="690">
                  <c:v>6.7000000000000004E-2</c:v>
                </c:pt>
                <c:pt idx="691">
                  <c:v>6.2E-2</c:v>
                </c:pt>
                <c:pt idx="692">
                  <c:v>6.8000000000000005E-2</c:v>
                </c:pt>
                <c:pt idx="693">
                  <c:v>6.2E-2</c:v>
                </c:pt>
                <c:pt idx="694">
                  <c:v>7.1999999999999995E-2</c:v>
                </c:pt>
                <c:pt idx="695">
                  <c:v>7.8E-2</c:v>
                </c:pt>
                <c:pt idx="696">
                  <c:v>7.1999999999999995E-2</c:v>
                </c:pt>
                <c:pt idx="697">
                  <c:v>7.8E-2</c:v>
                </c:pt>
                <c:pt idx="698">
                  <c:v>7.9000000000000001E-2</c:v>
                </c:pt>
                <c:pt idx="699">
                  <c:v>8.8999999999999996E-2</c:v>
                </c:pt>
                <c:pt idx="700">
                  <c:v>8.3000000000000004E-2</c:v>
                </c:pt>
                <c:pt idx="701">
                  <c:v>7.9000000000000001E-2</c:v>
                </c:pt>
                <c:pt idx="702">
                  <c:v>9.0999999999999998E-2</c:v>
                </c:pt>
                <c:pt idx="703">
                  <c:v>0.09</c:v>
                </c:pt>
                <c:pt idx="704">
                  <c:v>7.9000000000000001E-2</c:v>
                </c:pt>
                <c:pt idx="705">
                  <c:v>8.1000000000000003E-2</c:v>
                </c:pt>
                <c:pt idx="706">
                  <c:v>6.7000000000000004E-2</c:v>
                </c:pt>
                <c:pt idx="707">
                  <c:v>7.1999999999999995E-2</c:v>
                </c:pt>
                <c:pt idx="708">
                  <c:v>6.6000000000000003E-2</c:v>
                </c:pt>
                <c:pt idx="709">
                  <c:v>6.3E-2</c:v>
                </c:pt>
                <c:pt idx="710">
                  <c:v>4.8000000000000001E-2</c:v>
                </c:pt>
                <c:pt idx="711">
                  <c:v>6.3E-2</c:v>
                </c:pt>
                <c:pt idx="712">
                  <c:v>5.8000000000000003E-2</c:v>
                </c:pt>
                <c:pt idx="713">
                  <c:v>5.8000000000000003E-2</c:v>
                </c:pt>
                <c:pt idx="714">
                  <c:v>6.3E-2</c:v>
                </c:pt>
                <c:pt idx="715">
                  <c:v>5.8000000000000003E-2</c:v>
                </c:pt>
                <c:pt idx="716">
                  <c:v>0.06</c:v>
                </c:pt>
                <c:pt idx="717">
                  <c:v>5.8999999999999997E-2</c:v>
                </c:pt>
                <c:pt idx="718">
                  <c:v>5.3999999999999999E-2</c:v>
                </c:pt>
                <c:pt idx="719">
                  <c:v>0.06</c:v>
                </c:pt>
                <c:pt idx="720">
                  <c:v>0.05</c:v>
                </c:pt>
                <c:pt idx="721">
                  <c:v>6.7000000000000004E-2</c:v>
                </c:pt>
                <c:pt idx="722">
                  <c:v>7.1999999999999995E-2</c:v>
                </c:pt>
                <c:pt idx="723">
                  <c:v>7.8E-2</c:v>
                </c:pt>
                <c:pt idx="724">
                  <c:v>7.9000000000000001E-2</c:v>
                </c:pt>
                <c:pt idx="725">
                  <c:v>7.8E-2</c:v>
                </c:pt>
                <c:pt idx="726">
                  <c:v>7.8E-2</c:v>
                </c:pt>
                <c:pt idx="727">
                  <c:v>7.2999999999999995E-2</c:v>
                </c:pt>
                <c:pt idx="728">
                  <c:v>8.8999999999999996E-2</c:v>
                </c:pt>
                <c:pt idx="729">
                  <c:v>0.104</c:v>
                </c:pt>
                <c:pt idx="730">
                  <c:v>9.8000000000000004E-2</c:v>
                </c:pt>
                <c:pt idx="731">
                  <c:v>0.11799999999999999</c:v>
                </c:pt>
                <c:pt idx="732">
                  <c:v>0.13300000000000001</c:v>
                </c:pt>
                <c:pt idx="733">
                  <c:v>0.153</c:v>
                </c:pt>
                <c:pt idx="734">
                  <c:v>0.129</c:v>
                </c:pt>
                <c:pt idx="735">
                  <c:v>0.129</c:v>
                </c:pt>
                <c:pt idx="736">
                  <c:v>0.15</c:v>
                </c:pt>
                <c:pt idx="737">
                  <c:v>0.14499999999999999</c:v>
                </c:pt>
                <c:pt idx="738">
                  <c:v>0.15</c:v>
                </c:pt>
                <c:pt idx="739">
                  <c:v>0.13900000000000001</c:v>
                </c:pt>
                <c:pt idx="740">
                  <c:v>0.14499999999999999</c:v>
                </c:pt>
                <c:pt idx="741">
                  <c:v>0.13500000000000001</c:v>
                </c:pt>
                <c:pt idx="742">
                  <c:v>0.14099999999999999</c:v>
                </c:pt>
                <c:pt idx="743">
                  <c:v>0.14099999999999999</c:v>
                </c:pt>
                <c:pt idx="744">
                  <c:v>0.14099999999999999</c:v>
                </c:pt>
                <c:pt idx="745">
                  <c:v>0.161</c:v>
                </c:pt>
                <c:pt idx="746">
                  <c:v>0.17199999999999999</c:v>
                </c:pt>
                <c:pt idx="747">
                  <c:v>0.17699999999999999</c:v>
                </c:pt>
                <c:pt idx="748">
                  <c:v>0.187</c:v>
                </c:pt>
                <c:pt idx="749">
                  <c:v>0.182</c:v>
                </c:pt>
                <c:pt idx="750">
                  <c:v>0.182</c:v>
                </c:pt>
                <c:pt idx="751">
                  <c:v>0.20300000000000001</c:v>
                </c:pt>
                <c:pt idx="752">
                  <c:v>0.20200000000000001</c:v>
                </c:pt>
                <c:pt idx="753">
                  <c:v>0.21299999999999999</c:v>
                </c:pt>
                <c:pt idx="754">
                  <c:v>0.21199999999999999</c:v>
                </c:pt>
                <c:pt idx="755">
                  <c:v>0.23300000000000001</c:v>
                </c:pt>
                <c:pt idx="756">
                  <c:v>0.223</c:v>
                </c:pt>
                <c:pt idx="757">
                  <c:v>0.219</c:v>
                </c:pt>
                <c:pt idx="758">
                  <c:v>0.223</c:v>
                </c:pt>
                <c:pt idx="759">
                  <c:v>0.22700000000000001</c:v>
                </c:pt>
                <c:pt idx="760">
                  <c:v>0.223</c:v>
                </c:pt>
                <c:pt idx="761">
                  <c:v>0.21299999999999999</c:v>
                </c:pt>
                <c:pt idx="762">
                  <c:v>0.19700000000000001</c:v>
                </c:pt>
                <c:pt idx="763">
                  <c:v>0.193</c:v>
                </c:pt>
                <c:pt idx="764">
                  <c:v>0.214</c:v>
                </c:pt>
                <c:pt idx="765">
                  <c:v>0.191</c:v>
                </c:pt>
                <c:pt idx="766">
                  <c:v>0.186</c:v>
                </c:pt>
                <c:pt idx="767">
                  <c:v>0.14399999999999999</c:v>
                </c:pt>
                <c:pt idx="768">
                  <c:v>0.17799999999999999</c:v>
                </c:pt>
                <c:pt idx="769">
                  <c:v>0.16400000000000001</c:v>
                </c:pt>
                <c:pt idx="770">
                  <c:v>0.153</c:v>
                </c:pt>
                <c:pt idx="771">
                  <c:v>0.16500000000000001</c:v>
                </c:pt>
                <c:pt idx="772">
                  <c:v>0.17399999999999999</c:v>
                </c:pt>
                <c:pt idx="773">
                  <c:v>0.19800000000000001</c:v>
                </c:pt>
                <c:pt idx="774">
                  <c:v>0.193</c:v>
                </c:pt>
                <c:pt idx="775">
                  <c:v>0.20399999999999999</c:v>
                </c:pt>
                <c:pt idx="776">
                  <c:v>0.219</c:v>
                </c:pt>
                <c:pt idx="777">
                  <c:v>0.21299999999999999</c:v>
                </c:pt>
                <c:pt idx="778">
                  <c:v>0.21299999999999999</c:v>
                </c:pt>
                <c:pt idx="779">
                  <c:v>0.218</c:v>
                </c:pt>
                <c:pt idx="780">
                  <c:v>0.22900000000000001</c:v>
                </c:pt>
                <c:pt idx="781">
                  <c:v>0.23400000000000001</c:v>
                </c:pt>
                <c:pt idx="782">
                  <c:v>0.24299999999999999</c:v>
                </c:pt>
                <c:pt idx="783">
                  <c:v>0.248</c:v>
                </c:pt>
                <c:pt idx="784">
                  <c:v>0.26300000000000001</c:v>
                </c:pt>
                <c:pt idx="785">
                  <c:v>0.255</c:v>
                </c:pt>
                <c:pt idx="786">
                  <c:v>0.224</c:v>
                </c:pt>
                <c:pt idx="787">
                  <c:v>0.218</c:v>
                </c:pt>
                <c:pt idx="788">
                  <c:v>0.22600000000000001</c:v>
                </c:pt>
                <c:pt idx="789">
                  <c:v>0.223</c:v>
                </c:pt>
                <c:pt idx="790">
                  <c:v>0.21199999999999999</c:v>
                </c:pt>
                <c:pt idx="791">
                  <c:v>0.23799999999999999</c:v>
                </c:pt>
                <c:pt idx="792">
                  <c:v>0.23200000000000001</c:v>
                </c:pt>
                <c:pt idx="793">
                  <c:v>0.22700000000000001</c:v>
                </c:pt>
                <c:pt idx="794">
                  <c:v>0.23599999999999999</c:v>
                </c:pt>
                <c:pt idx="795">
                  <c:v>0.24099999999999999</c:v>
                </c:pt>
                <c:pt idx="796">
                  <c:v>0.23599999999999999</c:v>
                </c:pt>
                <c:pt idx="797">
                  <c:v>0.23699999999999999</c:v>
                </c:pt>
                <c:pt idx="798">
                  <c:v>0.24199999999999999</c:v>
                </c:pt>
                <c:pt idx="799">
                  <c:v>0.24199999999999999</c:v>
                </c:pt>
                <c:pt idx="800">
                  <c:v>0.24399999999999999</c:v>
                </c:pt>
                <c:pt idx="801">
                  <c:v>0.253</c:v>
                </c:pt>
                <c:pt idx="802">
                  <c:v>0.249</c:v>
                </c:pt>
                <c:pt idx="803">
                  <c:v>0.25</c:v>
                </c:pt>
                <c:pt idx="804">
                  <c:v>0.25</c:v>
                </c:pt>
                <c:pt idx="805">
                  <c:v>0.251</c:v>
                </c:pt>
                <c:pt idx="806">
                  <c:v>0.25</c:v>
                </c:pt>
                <c:pt idx="807">
                  <c:v>0.22</c:v>
                </c:pt>
                <c:pt idx="808">
                  <c:v>0.23100000000000001</c:v>
                </c:pt>
                <c:pt idx="809">
                  <c:v>0.247</c:v>
                </c:pt>
                <c:pt idx="810">
                  <c:v>0.253</c:v>
                </c:pt>
                <c:pt idx="811">
                  <c:v>0.253</c:v>
                </c:pt>
                <c:pt idx="812">
                  <c:v>0.253</c:v>
                </c:pt>
                <c:pt idx="813">
                  <c:v>0.251</c:v>
                </c:pt>
                <c:pt idx="814">
                  <c:v>0.247</c:v>
                </c:pt>
                <c:pt idx="815">
                  <c:v>0.247</c:v>
                </c:pt>
                <c:pt idx="816">
                  <c:v>0.247</c:v>
                </c:pt>
                <c:pt idx="817">
                  <c:v>0.246</c:v>
                </c:pt>
                <c:pt idx="818">
                  <c:v>0.246</c:v>
                </c:pt>
                <c:pt idx="819">
                  <c:v>0.24299999999999999</c:v>
                </c:pt>
                <c:pt idx="820">
                  <c:v>0.24399999999999999</c:v>
                </c:pt>
                <c:pt idx="821">
                  <c:v>0.23899999999999999</c:v>
                </c:pt>
                <c:pt idx="822">
                  <c:v>0.215</c:v>
                </c:pt>
                <c:pt idx="823">
                  <c:v>0.24</c:v>
                </c:pt>
                <c:pt idx="824">
                  <c:v>0.23599999999999999</c:v>
                </c:pt>
                <c:pt idx="825">
                  <c:v>0.24099999999999999</c:v>
                </c:pt>
                <c:pt idx="826">
                  <c:v>0.246</c:v>
                </c:pt>
                <c:pt idx="827">
                  <c:v>0.24199999999999999</c:v>
                </c:pt>
                <c:pt idx="828">
                  <c:v>0.251</c:v>
                </c:pt>
                <c:pt idx="829">
                  <c:v>0.24099999999999999</c:v>
                </c:pt>
                <c:pt idx="830">
                  <c:v>0.252</c:v>
                </c:pt>
                <c:pt idx="831">
                  <c:v>0.25700000000000001</c:v>
                </c:pt>
                <c:pt idx="832">
                  <c:v>0.25700000000000001</c:v>
                </c:pt>
                <c:pt idx="833">
                  <c:v>0.255</c:v>
                </c:pt>
                <c:pt idx="834">
                  <c:v>0.26100000000000001</c:v>
                </c:pt>
                <c:pt idx="835">
                  <c:v>0.26400000000000001</c:v>
                </c:pt>
                <c:pt idx="836">
                  <c:v>0.26400000000000001</c:v>
                </c:pt>
                <c:pt idx="837">
                  <c:v>0.27100000000000002</c:v>
                </c:pt>
                <c:pt idx="838">
                  <c:v>0.26900000000000002</c:v>
                </c:pt>
                <c:pt idx="839">
                  <c:v>0.23899999999999999</c:v>
                </c:pt>
                <c:pt idx="840">
                  <c:v>0.248</c:v>
                </c:pt>
                <c:pt idx="841">
                  <c:v>0.252</c:v>
                </c:pt>
                <c:pt idx="842">
                  <c:v>0.255</c:v>
                </c:pt>
                <c:pt idx="843">
                  <c:v>0.246</c:v>
                </c:pt>
                <c:pt idx="844">
                  <c:v>0.24</c:v>
                </c:pt>
                <c:pt idx="845">
                  <c:v>0.252</c:v>
                </c:pt>
                <c:pt idx="846">
                  <c:v>0.252</c:v>
                </c:pt>
                <c:pt idx="847">
                  <c:v>0.246</c:v>
                </c:pt>
                <c:pt idx="848">
                  <c:v>0.24199999999999999</c:v>
                </c:pt>
                <c:pt idx="849">
                  <c:v>0.22900000000000001</c:v>
                </c:pt>
                <c:pt idx="850">
                  <c:v>0.23499999999999999</c:v>
                </c:pt>
                <c:pt idx="851">
                  <c:v>0.253</c:v>
                </c:pt>
                <c:pt idx="852">
                  <c:v>0.248</c:v>
                </c:pt>
                <c:pt idx="853">
                  <c:v>0.249</c:v>
                </c:pt>
                <c:pt idx="854">
                  <c:v>0.248</c:v>
                </c:pt>
                <c:pt idx="855">
                  <c:v>0.24399999999999999</c:v>
                </c:pt>
                <c:pt idx="856">
                  <c:v>0.24399999999999999</c:v>
                </c:pt>
                <c:pt idx="857">
                  <c:v>0.23499999999999999</c:v>
                </c:pt>
                <c:pt idx="858">
                  <c:v>0.23499999999999999</c:v>
                </c:pt>
                <c:pt idx="859">
                  <c:v>0.23499999999999999</c:v>
                </c:pt>
                <c:pt idx="860">
                  <c:v>0.23799999999999999</c:v>
                </c:pt>
                <c:pt idx="861">
                  <c:v>0.24399999999999999</c:v>
                </c:pt>
                <c:pt idx="862">
                  <c:v>0.23899999999999999</c:v>
                </c:pt>
                <c:pt idx="863">
                  <c:v>0.222</c:v>
                </c:pt>
                <c:pt idx="864">
                  <c:v>0.20799999999999999</c:v>
                </c:pt>
                <c:pt idx="865">
                  <c:v>0.215</c:v>
                </c:pt>
                <c:pt idx="866">
                  <c:v>0.21099999999999999</c:v>
                </c:pt>
                <c:pt idx="867">
                  <c:v>0.20899999999999999</c:v>
                </c:pt>
                <c:pt idx="868">
                  <c:v>0.185</c:v>
                </c:pt>
                <c:pt idx="869">
                  <c:v>0.19</c:v>
                </c:pt>
                <c:pt idx="870">
                  <c:v>0.18</c:v>
                </c:pt>
                <c:pt idx="871">
                  <c:v>0.19500000000000001</c:v>
                </c:pt>
                <c:pt idx="872">
                  <c:v>0.18099999999999999</c:v>
                </c:pt>
                <c:pt idx="873">
                  <c:v>0.17199999999999999</c:v>
                </c:pt>
                <c:pt idx="874">
                  <c:v>0.182</c:v>
                </c:pt>
                <c:pt idx="875">
                  <c:v>0.17199999999999999</c:v>
                </c:pt>
                <c:pt idx="876">
                  <c:v>0.20200000000000001</c:v>
                </c:pt>
                <c:pt idx="877">
                  <c:v>0.19700000000000001</c:v>
                </c:pt>
                <c:pt idx="878">
                  <c:v>0.19700000000000001</c:v>
                </c:pt>
                <c:pt idx="879">
                  <c:v>0.17799999999999999</c:v>
                </c:pt>
                <c:pt idx="880">
                  <c:v>0.192</c:v>
                </c:pt>
                <c:pt idx="881">
                  <c:v>0.20799999999999999</c:v>
                </c:pt>
                <c:pt idx="882">
                  <c:v>0.20799999999999999</c:v>
                </c:pt>
                <c:pt idx="883">
                  <c:v>0.23499999999999999</c:v>
                </c:pt>
                <c:pt idx="884">
                  <c:v>0.23100000000000001</c:v>
                </c:pt>
                <c:pt idx="885">
                  <c:v>0.23599999999999999</c:v>
                </c:pt>
                <c:pt idx="886">
                  <c:v>0.24099999999999999</c:v>
                </c:pt>
                <c:pt idx="887">
                  <c:v>0.23</c:v>
                </c:pt>
                <c:pt idx="888">
                  <c:v>0.254</c:v>
                </c:pt>
                <c:pt idx="889">
                  <c:v>0.23400000000000001</c:v>
                </c:pt>
                <c:pt idx="890">
                  <c:v>0.23499999999999999</c:v>
                </c:pt>
                <c:pt idx="891">
                  <c:v>0.25</c:v>
                </c:pt>
                <c:pt idx="892">
                  <c:v>0.25</c:v>
                </c:pt>
                <c:pt idx="893">
                  <c:v>0.245</c:v>
                </c:pt>
                <c:pt idx="894">
                  <c:v>0.253</c:v>
                </c:pt>
                <c:pt idx="895">
                  <c:v>0.26300000000000001</c:v>
                </c:pt>
                <c:pt idx="896">
                  <c:v>0.26300000000000001</c:v>
                </c:pt>
                <c:pt idx="897">
                  <c:v>0.26500000000000001</c:v>
                </c:pt>
                <c:pt idx="898">
                  <c:v>0.26500000000000001</c:v>
                </c:pt>
                <c:pt idx="899">
                  <c:v>0.26</c:v>
                </c:pt>
                <c:pt idx="900">
                  <c:v>0.27</c:v>
                </c:pt>
                <c:pt idx="901">
                  <c:v>0.27200000000000002</c:v>
                </c:pt>
                <c:pt idx="902">
                  <c:v>0.27300000000000002</c:v>
                </c:pt>
                <c:pt idx="903">
                  <c:v>0.27400000000000002</c:v>
                </c:pt>
                <c:pt idx="904">
                  <c:v>0.28699999999999998</c:v>
                </c:pt>
                <c:pt idx="905">
                  <c:v>0.27</c:v>
                </c:pt>
                <c:pt idx="906">
                  <c:v>0.28699999999999998</c:v>
                </c:pt>
                <c:pt idx="907">
                  <c:v>0.29399999999999998</c:v>
                </c:pt>
                <c:pt idx="908">
                  <c:v>0.28399999999999997</c:v>
                </c:pt>
                <c:pt idx="909">
                  <c:v>0.28299999999999997</c:v>
                </c:pt>
                <c:pt idx="910">
                  <c:v>0.27700000000000002</c:v>
                </c:pt>
                <c:pt idx="911">
                  <c:v>0.26700000000000002</c:v>
                </c:pt>
                <c:pt idx="912">
                  <c:v>0.249</c:v>
                </c:pt>
                <c:pt idx="913">
                  <c:v>0.249</c:v>
                </c:pt>
                <c:pt idx="914">
                  <c:v>0.249</c:v>
                </c:pt>
                <c:pt idx="915">
                  <c:v>0.25</c:v>
                </c:pt>
                <c:pt idx="916">
                  <c:v>0.25600000000000001</c:v>
                </c:pt>
                <c:pt idx="917">
                  <c:v>0.25700000000000001</c:v>
                </c:pt>
                <c:pt idx="918">
                  <c:v>0.252</c:v>
                </c:pt>
                <c:pt idx="919">
                  <c:v>0.253</c:v>
                </c:pt>
                <c:pt idx="920">
                  <c:v>0.25900000000000001</c:v>
                </c:pt>
                <c:pt idx="921">
                  <c:v>0.25900000000000001</c:v>
                </c:pt>
                <c:pt idx="922">
                  <c:v>0.25900000000000001</c:v>
                </c:pt>
                <c:pt idx="923">
                  <c:v>0.26100000000000001</c:v>
                </c:pt>
                <c:pt idx="924">
                  <c:v>0.26100000000000001</c:v>
                </c:pt>
                <c:pt idx="925">
                  <c:v>0.26300000000000001</c:v>
                </c:pt>
                <c:pt idx="926">
                  <c:v>0.26300000000000001</c:v>
                </c:pt>
                <c:pt idx="927">
                  <c:v>0.26400000000000001</c:v>
                </c:pt>
                <c:pt idx="928">
                  <c:v>0.26500000000000001</c:v>
                </c:pt>
                <c:pt idx="929">
                  <c:v>0.254</c:v>
                </c:pt>
                <c:pt idx="930">
                  <c:v>0.253</c:v>
                </c:pt>
                <c:pt idx="931">
                  <c:v>0.26400000000000001</c:v>
                </c:pt>
                <c:pt idx="932">
                  <c:v>0.25800000000000001</c:v>
                </c:pt>
                <c:pt idx="933">
                  <c:v>0.26300000000000001</c:v>
                </c:pt>
                <c:pt idx="934">
                  <c:v>0.26500000000000001</c:v>
                </c:pt>
                <c:pt idx="935">
                  <c:v>0.26700000000000002</c:v>
                </c:pt>
                <c:pt idx="936">
                  <c:v>0.26700000000000002</c:v>
                </c:pt>
                <c:pt idx="937">
                  <c:v>0.26300000000000001</c:v>
                </c:pt>
                <c:pt idx="938">
                  <c:v>0.252</c:v>
                </c:pt>
                <c:pt idx="939">
                  <c:v>0.25900000000000001</c:v>
                </c:pt>
                <c:pt idx="940">
                  <c:v>0.25900000000000001</c:v>
                </c:pt>
                <c:pt idx="941">
                  <c:v>0.26</c:v>
                </c:pt>
                <c:pt idx="942">
                  <c:v>0.26100000000000001</c:v>
                </c:pt>
                <c:pt idx="943">
                  <c:v>0.26700000000000002</c:v>
                </c:pt>
                <c:pt idx="944">
                  <c:v>0.26300000000000001</c:v>
                </c:pt>
                <c:pt idx="945">
                  <c:v>0.26300000000000001</c:v>
                </c:pt>
                <c:pt idx="946">
                  <c:v>0.26800000000000002</c:v>
                </c:pt>
                <c:pt idx="947">
                  <c:v>0.27500000000000002</c:v>
                </c:pt>
                <c:pt idx="948">
                  <c:v>0.27800000000000002</c:v>
                </c:pt>
                <c:pt idx="949">
                  <c:v>0.27800000000000002</c:v>
                </c:pt>
                <c:pt idx="950">
                  <c:v>0.27600000000000002</c:v>
                </c:pt>
                <c:pt idx="951">
                  <c:v>0.27600000000000002</c:v>
                </c:pt>
                <c:pt idx="952">
                  <c:v>0.27900000000000003</c:v>
                </c:pt>
                <c:pt idx="953">
                  <c:v>0.28100000000000003</c:v>
                </c:pt>
                <c:pt idx="954">
                  <c:v>0.28199999999999997</c:v>
                </c:pt>
                <c:pt idx="955">
                  <c:v>0.28100000000000003</c:v>
                </c:pt>
                <c:pt idx="956">
                  <c:v>0.27800000000000002</c:v>
                </c:pt>
                <c:pt idx="957">
                  <c:v>0.27700000000000002</c:v>
                </c:pt>
                <c:pt idx="958">
                  <c:v>0.28000000000000003</c:v>
                </c:pt>
                <c:pt idx="959">
                  <c:v>0.27800000000000002</c:v>
                </c:pt>
                <c:pt idx="960">
                  <c:v>0.27700000000000002</c:v>
                </c:pt>
                <c:pt idx="961">
                  <c:v>0.28100000000000003</c:v>
                </c:pt>
                <c:pt idx="962">
                  <c:v>0.28000000000000003</c:v>
                </c:pt>
                <c:pt idx="963">
                  <c:v>0.28199999999999997</c:v>
                </c:pt>
                <c:pt idx="964">
                  <c:v>0.432</c:v>
                </c:pt>
                <c:pt idx="965">
                  <c:v>0.51700000000000002</c:v>
                </c:pt>
                <c:pt idx="966">
                  <c:v>0.43099999999999999</c:v>
                </c:pt>
                <c:pt idx="967">
                  <c:v>0.42399999999999999</c:v>
                </c:pt>
                <c:pt idx="968">
                  <c:v>0.48199999999999998</c:v>
                </c:pt>
                <c:pt idx="969">
                  <c:v>0.501</c:v>
                </c:pt>
                <c:pt idx="970">
                  <c:v>0.49299999999999999</c:v>
                </c:pt>
                <c:pt idx="971">
                  <c:v>0.48899999999999999</c:v>
                </c:pt>
                <c:pt idx="972">
                  <c:v>0.45400000000000001</c:v>
                </c:pt>
                <c:pt idx="973">
                  <c:v>0.49099999999999999</c:v>
                </c:pt>
                <c:pt idx="974">
                  <c:v>0.50800000000000001</c:v>
                </c:pt>
                <c:pt idx="975">
                  <c:v>0.50800000000000001</c:v>
                </c:pt>
                <c:pt idx="976">
                  <c:v>0.50900000000000001</c:v>
                </c:pt>
                <c:pt idx="977">
                  <c:v>0.50900000000000001</c:v>
                </c:pt>
                <c:pt idx="978">
                  <c:v>0.50900000000000001</c:v>
                </c:pt>
                <c:pt idx="979">
                  <c:v>0.50800000000000001</c:v>
                </c:pt>
                <c:pt idx="980">
                  <c:v>0.51</c:v>
                </c:pt>
                <c:pt idx="981">
                  <c:v>0.51200000000000001</c:v>
                </c:pt>
                <c:pt idx="982">
                  <c:v>0.43</c:v>
                </c:pt>
                <c:pt idx="983">
                  <c:v>0.42199999999999999</c:v>
                </c:pt>
                <c:pt idx="984">
                  <c:v>0.41799999999999998</c:v>
                </c:pt>
                <c:pt idx="985">
                  <c:v>0.39600000000000002</c:v>
                </c:pt>
                <c:pt idx="986">
                  <c:v>0.42699999999999999</c:v>
                </c:pt>
                <c:pt idx="987">
                  <c:v>0.45700000000000002</c:v>
                </c:pt>
                <c:pt idx="988">
                  <c:v>0.48299999999999998</c:v>
                </c:pt>
                <c:pt idx="989">
                  <c:v>0.497</c:v>
                </c:pt>
                <c:pt idx="990">
                  <c:v>0.497</c:v>
                </c:pt>
                <c:pt idx="991">
                  <c:v>0.51100000000000001</c:v>
                </c:pt>
                <c:pt idx="992">
                  <c:v>0.5</c:v>
                </c:pt>
                <c:pt idx="993">
                  <c:v>0.51500000000000001</c:v>
                </c:pt>
                <c:pt idx="994">
                  <c:v>0.503</c:v>
                </c:pt>
                <c:pt idx="995">
                  <c:v>0.51100000000000001</c:v>
                </c:pt>
                <c:pt idx="996">
                  <c:v>0.51100000000000001</c:v>
                </c:pt>
                <c:pt idx="997">
                  <c:v>0.51100000000000001</c:v>
                </c:pt>
                <c:pt idx="998">
                  <c:v>0.51100000000000001</c:v>
                </c:pt>
                <c:pt idx="999">
                  <c:v>0.51400000000000001</c:v>
                </c:pt>
                <c:pt idx="1000">
                  <c:v>0.52400000000000002</c:v>
                </c:pt>
                <c:pt idx="1001">
                  <c:v>0.52400000000000002</c:v>
                </c:pt>
                <c:pt idx="1002">
                  <c:v>0.52500000000000002</c:v>
                </c:pt>
                <c:pt idx="1003">
                  <c:v>0.52600000000000002</c:v>
                </c:pt>
                <c:pt idx="1004">
                  <c:v>0.52800000000000002</c:v>
                </c:pt>
                <c:pt idx="1005">
                  <c:v>0.53</c:v>
                </c:pt>
                <c:pt idx="1006">
                  <c:v>0.53100000000000003</c:v>
                </c:pt>
                <c:pt idx="1007">
                  <c:v>0.53100000000000003</c:v>
                </c:pt>
                <c:pt idx="1008">
                  <c:v>0.53</c:v>
                </c:pt>
                <c:pt idx="1009">
                  <c:v>0.53200000000000003</c:v>
                </c:pt>
                <c:pt idx="1010">
                  <c:v>0.52400000000000002</c:v>
                </c:pt>
                <c:pt idx="1011">
                  <c:v>0.52500000000000002</c:v>
                </c:pt>
                <c:pt idx="1012">
                  <c:v>0.52700000000000002</c:v>
                </c:pt>
                <c:pt idx="1013">
                  <c:v>0.52700000000000002</c:v>
                </c:pt>
                <c:pt idx="1014">
                  <c:v>0.53</c:v>
                </c:pt>
                <c:pt idx="1015">
                  <c:v>0.52800000000000002</c:v>
                </c:pt>
                <c:pt idx="1016">
                  <c:v>0.52900000000000003</c:v>
                </c:pt>
                <c:pt idx="1017">
                  <c:v>0.53</c:v>
                </c:pt>
                <c:pt idx="1018">
                  <c:v>0.42799999999999999</c:v>
                </c:pt>
                <c:pt idx="1019">
                  <c:v>0.34200000000000003</c:v>
                </c:pt>
                <c:pt idx="1020">
                  <c:v>0.314</c:v>
                </c:pt>
                <c:pt idx="1021">
                  <c:v>0.36</c:v>
                </c:pt>
                <c:pt idx="1022">
                  <c:v>0.32500000000000001</c:v>
                </c:pt>
                <c:pt idx="1023">
                  <c:v>0.317</c:v>
                </c:pt>
                <c:pt idx="1024">
                  <c:v>0.28100000000000003</c:v>
                </c:pt>
                <c:pt idx="1025">
                  <c:v>0.378</c:v>
                </c:pt>
                <c:pt idx="1026">
                  <c:v>0.33900000000000002</c:v>
                </c:pt>
                <c:pt idx="1027">
                  <c:v>0.32100000000000001</c:v>
                </c:pt>
                <c:pt idx="1028">
                  <c:v>0.33</c:v>
                </c:pt>
                <c:pt idx="1029">
                  <c:v>0.33700000000000002</c:v>
                </c:pt>
                <c:pt idx="1030">
                  <c:v>0.33500000000000002</c:v>
                </c:pt>
                <c:pt idx="1031">
                  <c:v>0.36199999999999999</c:v>
                </c:pt>
                <c:pt idx="1032">
                  <c:v>0.38900000000000001</c:v>
                </c:pt>
                <c:pt idx="1033">
                  <c:v>0.42199999999999999</c:v>
                </c:pt>
                <c:pt idx="1034">
                  <c:v>0.47799999999999998</c:v>
                </c:pt>
                <c:pt idx="1035">
                  <c:v>0.47299999999999998</c:v>
                </c:pt>
                <c:pt idx="1036">
                  <c:v>0.47199999999999998</c:v>
                </c:pt>
                <c:pt idx="1037">
                  <c:v>0.46200000000000002</c:v>
                </c:pt>
                <c:pt idx="1038">
                  <c:v>0.46800000000000003</c:v>
                </c:pt>
                <c:pt idx="1039">
                  <c:v>0.45900000000000002</c:v>
                </c:pt>
                <c:pt idx="1040">
                  <c:v>0.46899999999999997</c:v>
                </c:pt>
                <c:pt idx="1041">
                  <c:v>0.46500000000000002</c:v>
                </c:pt>
                <c:pt idx="1042">
                  <c:v>0.46500000000000002</c:v>
                </c:pt>
                <c:pt idx="1043">
                  <c:v>0.48899999999999999</c:v>
                </c:pt>
                <c:pt idx="1044">
                  <c:v>0.48</c:v>
                </c:pt>
                <c:pt idx="1045">
                  <c:v>0.48</c:v>
                </c:pt>
                <c:pt idx="1046">
                  <c:v>0.48</c:v>
                </c:pt>
                <c:pt idx="1047">
                  <c:v>0.47</c:v>
                </c:pt>
                <c:pt idx="1048">
                  <c:v>0.47599999999999998</c:v>
                </c:pt>
                <c:pt idx="1049">
                  <c:v>0.48599999999999999</c:v>
                </c:pt>
                <c:pt idx="1050">
                  <c:v>0.46600000000000003</c:v>
                </c:pt>
                <c:pt idx="1051">
                  <c:v>0.46600000000000003</c:v>
                </c:pt>
                <c:pt idx="1052">
                  <c:v>0.40300000000000002</c:v>
                </c:pt>
                <c:pt idx="1053">
                  <c:v>0.41299999999999998</c:v>
                </c:pt>
                <c:pt idx="1054">
                  <c:v>0.42799999999999999</c:v>
                </c:pt>
                <c:pt idx="1055">
                  <c:v>0.42399999999999999</c:v>
                </c:pt>
                <c:pt idx="1056">
                  <c:v>0.435</c:v>
                </c:pt>
                <c:pt idx="1057">
                  <c:v>0.42499999999999999</c:v>
                </c:pt>
                <c:pt idx="1058">
                  <c:v>0.39900000000000002</c:v>
                </c:pt>
                <c:pt idx="1059">
                  <c:v>0.39600000000000002</c:v>
                </c:pt>
                <c:pt idx="1060">
                  <c:v>0.42099999999999999</c:v>
                </c:pt>
                <c:pt idx="1061">
                  <c:v>0.40600000000000003</c:v>
                </c:pt>
                <c:pt idx="1062">
                  <c:v>0.375</c:v>
                </c:pt>
                <c:pt idx="1063">
                  <c:v>0.39500000000000002</c:v>
                </c:pt>
                <c:pt idx="1064">
                  <c:v>0.41499999999999998</c:v>
                </c:pt>
                <c:pt idx="1065">
                  <c:v>0.39700000000000002</c:v>
                </c:pt>
                <c:pt idx="1066">
                  <c:v>0.41</c:v>
                </c:pt>
                <c:pt idx="1067">
                  <c:v>0.42099999999999999</c:v>
                </c:pt>
                <c:pt idx="1068">
                  <c:v>0.441</c:v>
                </c:pt>
                <c:pt idx="1069">
                  <c:v>0.432</c:v>
                </c:pt>
                <c:pt idx="1070">
                  <c:v>0.45300000000000001</c:v>
                </c:pt>
                <c:pt idx="1071">
                  <c:v>0.44800000000000001</c:v>
                </c:pt>
                <c:pt idx="1072">
                  <c:v>0.44800000000000001</c:v>
                </c:pt>
                <c:pt idx="1073">
                  <c:v>0.434</c:v>
                </c:pt>
                <c:pt idx="1074">
                  <c:v>0.43</c:v>
                </c:pt>
                <c:pt idx="1075">
                  <c:v>0.45</c:v>
                </c:pt>
                <c:pt idx="1076">
                  <c:v>0.44</c:v>
                </c:pt>
                <c:pt idx="1077">
                  <c:v>0.434</c:v>
                </c:pt>
                <c:pt idx="1078">
                  <c:v>0.45500000000000002</c:v>
                </c:pt>
                <c:pt idx="1079">
                  <c:v>0.45100000000000001</c:v>
                </c:pt>
                <c:pt idx="1080">
                  <c:v>0.44600000000000001</c:v>
                </c:pt>
                <c:pt idx="1081">
                  <c:v>0.438</c:v>
                </c:pt>
                <c:pt idx="1082">
                  <c:v>0.44700000000000001</c:v>
                </c:pt>
                <c:pt idx="1083">
                  <c:v>0.44700000000000001</c:v>
                </c:pt>
                <c:pt idx="1084">
                  <c:v>0.42199999999999999</c:v>
                </c:pt>
                <c:pt idx="1085">
                  <c:v>0.41299999999999998</c:v>
                </c:pt>
                <c:pt idx="1086">
                  <c:v>0.40600000000000003</c:v>
                </c:pt>
                <c:pt idx="1087">
                  <c:v>0.39300000000000002</c:v>
                </c:pt>
                <c:pt idx="1088">
                  <c:v>0.39500000000000002</c:v>
                </c:pt>
                <c:pt idx="1089">
                  <c:v>0.39</c:v>
                </c:pt>
                <c:pt idx="1090">
                  <c:v>0.378</c:v>
                </c:pt>
                <c:pt idx="1091">
                  <c:v>0.39800000000000002</c:v>
                </c:pt>
                <c:pt idx="1092">
                  <c:v>0.41399999999999998</c:v>
                </c:pt>
                <c:pt idx="1093">
                  <c:v>0.40899999999999997</c:v>
                </c:pt>
                <c:pt idx="1094">
                  <c:v>0.42599999999999999</c:v>
                </c:pt>
                <c:pt idx="1095">
                  <c:v>0.432</c:v>
                </c:pt>
                <c:pt idx="1096">
                  <c:v>0.4</c:v>
                </c:pt>
                <c:pt idx="1097">
                  <c:v>0.38400000000000001</c:v>
                </c:pt>
                <c:pt idx="1098">
                  <c:v>0.40899999999999997</c:v>
                </c:pt>
                <c:pt idx="1099">
                  <c:v>0.439</c:v>
                </c:pt>
                <c:pt idx="1100">
                  <c:v>0.46800000000000003</c:v>
                </c:pt>
                <c:pt idx="1101">
                  <c:v>0.45400000000000001</c:v>
                </c:pt>
                <c:pt idx="1102">
                  <c:v>0.48</c:v>
                </c:pt>
                <c:pt idx="1103">
                  <c:v>0.47</c:v>
                </c:pt>
                <c:pt idx="1104">
                  <c:v>0.48</c:v>
                </c:pt>
                <c:pt idx="1105">
                  <c:v>0.48499999999999999</c:v>
                </c:pt>
                <c:pt idx="1106">
                  <c:v>0.46600000000000003</c:v>
                </c:pt>
                <c:pt idx="1107">
                  <c:v>0.46500000000000002</c:v>
                </c:pt>
                <c:pt idx="1108">
                  <c:v>0.48099999999999998</c:v>
                </c:pt>
                <c:pt idx="1109">
                  <c:v>0.46100000000000002</c:v>
                </c:pt>
                <c:pt idx="1110">
                  <c:v>0.46600000000000003</c:v>
                </c:pt>
                <c:pt idx="1111">
                  <c:v>0.45100000000000001</c:v>
                </c:pt>
                <c:pt idx="1112">
                  <c:v>0.443</c:v>
                </c:pt>
                <c:pt idx="1113">
                  <c:v>0.55100000000000005</c:v>
                </c:pt>
                <c:pt idx="1114">
                  <c:v>0.60499999999999998</c:v>
                </c:pt>
                <c:pt idx="1115">
                  <c:v>0.59599999999999997</c:v>
                </c:pt>
                <c:pt idx="1116">
                  <c:v>0.63</c:v>
                </c:pt>
                <c:pt idx="1117">
                  <c:v>0.65400000000000003</c:v>
                </c:pt>
                <c:pt idx="1118">
                  <c:v>0.64300000000000002</c:v>
                </c:pt>
                <c:pt idx="1119">
                  <c:v>0.625</c:v>
                </c:pt>
                <c:pt idx="1120">
                  <c:v>0.61</c:v>
                </c:pt>
                <c:pt idx="1121">
                  <c:v>0.57199999999999995</c:v>
                </c:pt>
                <c:pt idx="1122">
                  <c:v>0.59099999999999997</c:v>
                </c:pt>
                <c:pt idx="1123">
                  <c:v>0.621</c:v>
                </c:pt>
                <c:pt idx="1124">
                  <c:v>0.63200000000000001</c:v>
                </c:pt>
                <c:pt idx="1125">
                  <c:v>0.63100000000000001</c:v>
                </c:pt>
                <c:pt idx="1126">
                  <c:v>0.65700000000000003</c:v>
                </c:pt>
                <c:pt idx="1127">
                  <c:v>0.63200000000000001</c:v>
                </c:pt>
                <c:pt idx="1128">
                  <c:v>0.65700000000000003</c:v>
                </c:pt>
                <c:pt idx="1129">
                  <c:v>0.67300000000000004</c:v>
                </c:pt>
                <c:pt idx="1130">
                  <c:v>0.68200000000000005</c:v>
                </c:pt>
                <c:pt idx="1131">
                  <c:v>0.65400000000000003</c:v>
                </c:pt>
                <c:pt idx="1132">
                  <c:v>0.66300000000000003</c:v>
                </c:pt>
                <c:pt idx="1133">
                  <c:v>0.66900000000000004</c:v>
                </c:pt>
                <c:pt idx="1134">
                  <c:v>0.65</c:v>
                </c:pt>
                <c:pt idx="1135">
                  <c:v>0.66100000000000003</c:v>
                </c:pt>
                <c:pt idx="1136">
                  <c:v>0.65700000000000003</c:v>
                </c:pt>
                <c:pt idx="1137">
                  <c:v>0.63600000000000001</c:v>
                </c:pt>
                <c:pt idx="1138">
                  <c:v>0.65200000000000002</c:v>
                </c:pt>
                <c:pt idx="1139">
                  <c:v>0.66600000000000004</c:v>
                </c:pt>
                <c:pt idx="1140">
                  <c:v>0.66200000000000003</c:v>
                </c:pt>
                <c:pt idx="1141">
                  <c:v>0.66700000000000004</c:v>
                </c:pt>
                <c:pt idx="1142">
                  <c:v>0.65800000000000003</c:v>
                </c:pt>
                <c:pt idx="1143">
                  <c:v>0.71499999999999997</c:v>
                </c:pt>
                <c:pt idx="1144">
                  <c:v>0.71599999999999997</c:v>
                </c:pt>
                <c:pt idx="1145">
                  <c:v>0.71499999999999997</c:v>
                </c:pt>
                <c:pt idx="1146">
                  <c:v>0.71499999999999997</c:v>
                </c:pt>
                <c:pt idx="1147">
                  <c:v>0.71499999999999997</c:v>
                </c:pt>
                <c:pt idx="1148">
                  <c:v>0.72699999999999998</c:v>
                </c:pt>
                <c:pt idx="1149">
                  <c:v>0.73099999999999998</c:v>
                </c:pt>
                <c:pt idx="1150">
                  <c:v>0.75800000000000001</c:v>
                </c:pt>
                <c:pt idx="1151">
                  <c:v>0.754</c:v>
                </c:pt>
                <c:pt idx="1152">
                  <c:v>0.73799999999999999</c:v>
                </c:pt>
                <c:pt idx="1153">
                  <c:v>0.752</c:v>
                </c:pt>
                <c:pt idx="1154">
                  <c:v>0.747</c:v>
                </c:pt>
                <c:pt idx="1155">
                  <c:v>0.76500000000000001</c:v>
                </c:pt>
                <c:pt idx="1156">
                  <c:v>0.77400000000000002</c:v>
                </c:pt>
                <c:pt idx="1157">
                  <c:v>0.77900000000000003</c:v>
                </c:pt>
                <c:pt idx="1158">
                  <c:v>0.76400000000000001</c:v>
                </c:pt>
                <c:pt idx="1159">
                  <c:v>0.80800000000000005</c:v>
                </c:pt>
                <c:pt idx="1160">
                  <c:v>0.80300000000000005</c:v>
                </c:pt>
                <c:pt idx="1161">
                  <c:v>0.80200000000000005</c:v>
                </c:pt>
                <c:pt idx="1162">
                  <c:v>0.77600000000000002</c:v>
                </c:pt>
                <c:pt idx="1163">
                  <c:v>0.77600000000000002</c:v>
                </c:pt>
                <c:pt idx="1164">
                  <c:v>0.75600000000000001</c:v>
                </c:pt>
                <c:pt idx="1165">
                  <c:v>0.76500000000000001</c:v>
                </c:pt>
                <c:pt idx="1166">
                  <c:v>0.75700000000000001</c:v>
                </c:pt>
                <c:pt idx="1167">
                  <c:v>0.78700000000000003</c:v>
                </c:pt>
                <c:pt idx="1168">
                  <c:v>0.81100000000000005</c:v>
                </c:pt>
                <c:pt idx="1169">
                  <c:v>0.84499999999999997</c:v>
                </c:pt>
                <c:pt idx="1170">
                  <c:v>0.84099999999999997</c:v>
                </c:pt>
                <c:pt idx="1171">
                  <c:v>0.86499999999999999</c:v>
                </c:pt>
                <c:pt idx="1172">
                  <c:v>0.84599999999999997</c:v>
                </c:pt>
                <c:pt idx="1173">
                  <c:v>0.85599999999999998</c:v>
                </c:pt>
                <c:pt idx="1174">
                  <c:v>0.88400000000000001</c:v>
                </c:pt>
                <c:pt idx="1175">
                  <c:v>0.875</c:v>
                </c:pt>
                <c:pt idx="1176">
                  <c:v>0.89500000000000002</c:v>
                </c:pt>
                <c:pt idx="1177">
                  <c:v>0.95199999999999996</c:v>
                </c:pt>
                <c:pt idx="1178">
                  <c:v>0.95899999999999996</c:v>
                </c:pt>
                <c:pt idx="1179">
                  <c:v>0.92</c:v>
                </c:pt>
                <c:pt idx="1180">
                  <c:v>0.876</c:v>
                </c:pt>
                <c:pt idx="1181">
                  <c:v>0.88200000000000001</c:v>
                </c:pt>
                <c:pt idx="1182">
                  <c:v>0.85199999999999998</c:v>
                </c:pt>
                <c:pt idx="1183">
                  <c:v>0.84299999999999997</c:v>
                </c:pt>
                <c:pt idx="1184">
                  <c:v>0.85899999999999999</c:v>
                </c:pt>
                <c:pt idx="1185">
                  <c:v>0.879</c:v>
                </c:pt>
                <c:pt idx="1186">
                  <c:v>0.86</c:v>
                </c:pt>
                <c:pt idx="1187">
                  <c:v>0.80700000000000005</c:v>
                </c:pt>
                <c:pt idx="1188">
                  <c:v>0.79800000000000004</c:v>
                </c:pt>
                <c:pt idx="1189">
                  <c:v>0.76500000000000001</c:v>
                </c:pt>
                <c:pt idx="1190">
                  <c:v>0.75600000000000001</c:v>
                </c:pt>
                <c:pt idx="1191">
                  <c:v>0.71199999999999997</c:v>
                </c:pt>
                <c:pt idx="1192">
                  <c:v>0.74199999999999999</c:v>
                </c:pt>
                <c:pt idx="1193">
                  <c:v>0.78600000000000003</c:v>
                </c:pt>
                <c:pt idx="1194">
                  <c:v>0.78700000000000003</c:v>
                </c:pt>
                <c:pt idx="1195">
                  <c:v>0.76800000000000002</c:v>
                </c:pt>
                <c:pt idx="1196">
                  <c:v>0.69499999999999995</c:v>
                </c:pt>
                <c:pt idx="1197">
                  <c:v>0.69099999999999995</c:v>
                </c:pt>
                <c:pt idx="1198">
                  <c:v>0.72</c:v>
                </c:pt>
                <c:pt idx="1199">
                  <c:v>0.71199999999999997</c:v>
                </c:pt>
                <c:pt idx="1200">
                  <c:v>0.68700000000000006</c:v>
                </c:pt>
                <c:pt idx="1201">
                  <c:v>0.66700000000000004</c:v>
                </c:pt>
                <c:pt idx="1202">
                  <c:v>0.77100000000000002</c:v>
                </c:pt>
                <c:pt idx="1203">
                  <c:v>0.79100000000000004</c:v>
                </c:pt>
                <c:pt idx="1204">
                  <c:v>0.79800000000000004</c:v>
                </c:pt>
                <c:pt idx="1205">
                  <c:v>0.75800000000000001</c:v>
                </c:pt>
                <c:pt idx="1206">
                  <c:v>0.70899999999999996</c:v>
                </c:pt>
                <c:pt idx="1207">
                  <c:v>0.69299999999999995</c:v>
                </c:pt>
                <c:pt idx="1208">
                  <c:v>0.72799999999999998</c:v>
                </c:pt>
                <c:pt idx="1209">
                  <c:v>0.68899999999999995</c:v>
                </c:pt>
                <c:pt idx="1210">
                  <c:v>0.66300000000000003</c:v>
                </c:pt>
                <c:pt idx="1211">
                  <c:v>0.58099999999999996</c:v>
                </c:pt>
                <c:pt idx="1212">
                  <c:v>0.61</c:v>
                </c:pt>
                <c:pt idx="1213">
                  <c:v>0.65100000000000002</c:v>
                </c:pt>
                <c:pt idx="1214">
                  <c:v>0.63700000000000001</c:v>
                </c:pt>
                <c:pt idx="1215">
                  <c:v>0.65700000000000003</c:v>
                </c:pt>
                <c:pt idx="1216">
                  <c:v>0.624</c:v>
                </c:pt>
                <c:pt idx="1217">
                  <c:v>0.61599999999999999</c:v>
                </c:pt>
                <c:pt idx="1218">
                  <c:v>0.64700000000000002</c:v>
                </c:pt>
                <c:pt idx="1219">
                  <c:v>0.64900000000000002</c:v>
                </c:pt>
                <c:pt idx="1220">
                  <c:v>0.63400000000000001</c:v>
                </c:pt>
                <c:pt idx="1221">
                  <c:v>0.61399999999999999</c:v>
                </c:pt>
                <c:pt idx="1222">
                  <c:v>0.621</c:v>
                </c:pt>
                <c:pt idx="1223">
                  <c:v>0.60499999999999998</c:v>
                </c:pt>
                <c:pt idx="1224">
                  <c:v>0.59099999999999997</c:v>
                </c:pt>
                <c:pt idx="1225">
                  <c:v>0.56299999999999994</c:v>
                </c:pt>
                <c:pt idx="1226">
                  <c:v>0.59599999999999997</c:v>
                </c:pt>
                <c:pt idx="1227">
                  <c:v>0.61199999999999999</c:v>
                </c:pt>
                <c:pt idx="1228">
                  <c:v>0.65600000000000003</c:v>
                </c:pt>
                <c:pt idx="1229">
                  <c:v>0.67100000000000004</c:v>
                </c:pt>
                <c:pt idx="1230">
                  <c:v>0.65700000000000003</c:v>
                </c:pt>
                <c:pt idx="1231">
                  <c:v>0.64300000000000002</c:v>
                </c:pt>
                <c:pt idx="1232">
                  <c:v>0.72099999999999997</c:v>
                </c:pt>
                <c:pt idx="1233">
                  <c:v>0.75</c:v>
                </c:pt>
                <c:pt idx="1234">
                  <c:v>0.72099999999999997</c:v>
                </c:pt>
                <c:pt idx="1235">
                  <c:v>0.72699999999999998</c:v>
                </c:pt>
                <c:pt idx="1236">
                  <c:v>0.71399999999999997</c:v>
                </c:pt>
                <c:pt idx="1237">
                  <c:v>0.73699999999999999</c:v>
                </c:pt>
                <c:pt idx="1238">
                  <c:v>0.69899999999999995</c:v>
                </c:pt>
                <c:pt idx="1239">
                  <c:v>0.66700000000000004</c:v>
                </c:pt>
                <c:pt idx="1240">
                  <c:v>0.72499999999999998</c:v>
                </c:pt>
                <c:pt idx="1241">
                  <c:v>0.72499999999999998</c:v>
                </c:pt>
                <c:pt idx="1242">
                  <c:v>0.71399999999999997</c:v>
                </c:pt>
                <c:pt idx="1243">
                  <c:v>0.70599999999999996</c:v>
                </c:pt>
                <c:pt idx="1244">
                  <c:v>0.73099999999999998</c:v>
                </c:pt>
                <c:pt idx="1245">
                  <c:v>0.73599999999999999</c:v>
                </c:pt>
                <c:pt idx="1246">
                  <c:v>0.76400000000000001</c:v>
                </c:pt>
                <c:pt idx="1247">
                  <c:v>0.73599999999999999</c:v>
                </c:pt>
                <c:pt idx="1248">
                  <c:v>0.73699999999999999</c:v>
                </c:pt>
                <c:pt idx="1249">
                  <c:v>0.73799999999999999</c:v>
                </c:pt>
                <c:pt idx="1250">
                  <c:v>0.74199999999999999</c:v>
                </c:pt>
                <c:pt idx="1251">
                  <c:v>0.73199999999999998</c:v>
                </c:pt>
                <c:pt idx="1252">
                  <c:v>0.72699999999999998</c:v>
                </c:pt>
                <c:pt idx="1253">
                  <c:v>0.69899999999999995</c:v>
                </c:pt>
                <c:pt idx="1254">
                  <c:v>0.70399999999999996</c:v>
                </c:pt>
                <c:pt idx="1255">
                  <c:v>0.70899999999999996</c:v>
                </c:pt>
                <c:pt idx="1256">
                  <c:v>0.72399999999999998</c:v>
                </c:pt>
                <c:pt idx="1257">
                  <c:v>0.72799999999999998</c:v>
                </c:pt>
                <c:pt idx="1258">
                  <c:v>0.72499999999999998</c:v>
                </c:pt>
                <c:pt idx="1259">
                  <c:v>0.71399999999999997</c:v>
                </c:pt>
                <c:pt idx="1260">
                  <c:v>0.72499999999999998</c:v>
                </c:pt>
                <c:pt idx="1261">
                  <c:v>0.74099999999999999</c:v>
                </c:pt>
                <c:pt idx="1262">
                  <c:v>0.746</c:v>
                </c:pt>
                <c:pt idx="1263">
                  <c:v>0.77700000000000002</c:v>
                </c:pt>
                <c:pt idx="1264">
                  <c:v>0.78300000000000003</c:v>
                </c:pt>
                <c:pt idx="1265">
                  <c:v>0.77300000000000002</c:v>
                </c:pt>
                <c:pt idx="1266">
                  <c:v>0.79200000000000004</c:v>
                </c:pt>
                <c:pt idx="1267">
                  <c:v>0.80200000000000005</c:v>
                </c:pt>
                <c:pt idx="1268">
                  <c:v>0.77400000000000002</c:v>
                </c:pt>
                <c:pt idx="1269">
                  <c:v>0.74399999999999999</c:v>
                </c:pt>
                <c:pt idx="1270">
                  <c:v>0.76200000000000001</c:v>
                </c:pt>
                <c:pt idx="1271">
                  <c:v>0.76200000000000001</c:v>
                </c:pt>
                <c:pt idx="1272">
                  <c:v>0.752</c:v>
                </c:pt>
                <c:pt idx="1273">
                  <c:v>0.75700000000000001</c:v>
                </c:pt>
                <c:pt idx="1274">
                  <c:v>0.73799999999999999</c:v>
                </c:pt>
                <c:pt idx="1275">
                  <c:v>0.73</c:v>
                </c:pt>
                <c:pt idx="1276">
                  <c:v>0.75</c:v>
                </c:pt>
                <c:pt idx="1277">
                  <c:v>0.76500000000000001</c:v>
                </c:pt>
                <c:pt idx="1278">
                  <c:v>0.77</c:v>
                </c:pt>
                <c:pt idx="1279">
                  <c:v>0.77</c:v>
                </c:pt>
                <c:pt idx="1280">
                  <c:v>0.78</c:v>
                </c:pt>
                <c:pt idx="1281">
                  <c:v>0.77100000000000002</c:v>
                </c:pt>
                <c:pt idx="1282">
                  <c:v>0.79200000000000004</c:v>
                </c:pt>
                <c:pt idx="1283">
                  <c:v>0.78600000000000003</c:v>
                </c:pt>
                <c:pt idx="1284">
                  <c:v>0.80100000000000005</c:v>
                </c:pt>
                <c:pt idx="1285">
                  <c:v>0.85399999999999998</c:v>
                </c:pt>
                <c:pt idx="1286">
                  <c:v>0.86399999999999999</c:v>
                </c:pt>
                <c:pt idx="1287">
                  <c:v>0.86399999999999999</c:v>
                </c:pt>
                <c:pt idx="1288">
                  <c:v>0.87</c:v>
                </c:pt>
                <c:pt idx="1289">
                  <c:v>0.88900000000000001</c:v>
                </c:pt>
                <c:pt idx="1290">
                  <c:v>0.871</c:v>
                </c:pt>
                <c:pt idx="1291">
                  <c:v>0.83699999999999997</c:v>
                </c:pt>
                <c:pt idx="1292">
                  <c:v>0.88500000000000001</c:v>
                </c:pt>
                <c:pt idx="1293">
                  <c:v>0.88600000000000001</c:v>
                </c:pt>
                <c:pt idx="1294">
                  <c:v>0.89100000000000001</c:v>
                </c:pt>
                <c:pt idx="1295">
                  <c:v>0.89600000000000002</c:v>
                </c:pt>
                <c:pt idx="1296">
                  <c:v>0.92500000000000004</c:v>
                </c:pt>
                <c:pt idx="1297">
                  <c:v>0.879</c:v>
                </c:pt>
                <c:pt idx="1298">
                  <c:v>0.89800000000000002</c:v>
                </c:pt>
                <c:pt idx="1299">
                  <c:v>0.90800000000000003</c:v>
                </c:pt>
                <c:pt idx="1300">
                  <c:v>0.88100000000000001</c:v>
                </c:pt>
                <c:pt idx="1301">
                  <c:v>0.88700000000000001</c:v>
                </c:pt>
                <c:pt idx="1302">
                  <c:v>0.91600000000000004</c:v>
                </c:pt>
                <c:pt idx="1303">
                  <c:v>0.91700000000000004</c:v>
                </c:pt>
                <c:pt idx="1304">
                  <c:v>0.94599999999999995</c:v>
                </c:pt>
                <c:pt idx="1305">
                  <c:v>0.96899999999999997</c:v>
                </c:pt>
                <c:pt idx="1306">
                  <c:v>0.96199999999999997</c:v>
                </c:pt>
                <c:pt idx="1307">
                  <c:v>0.93400000000000005</c:v>
                </c:pt>
                <c:pt idx="1308">
                  <c:v>0.95699999999999996</c:v>
                </c:pt>
                <c:pt idx="1309">
                  <c:v>0.98699999999999999</c:v>
                </c:pt>
                <c:pt idx="1310">
                  <c:v>0.99199999999999999</c:v>
                </c:pt>
                <c:pt idx="1311">
                  <c:v>1.0069999999999999</c:v>
                </c:pt>
                <c:pt idx="1312">
                  <c:v>1.0109999999999999</c:v>
                </c:pt>
                <c:pt idx="1313">
                  <c:v>1.016</c:v>
                </c:pt>
                <c:pt idx="1314">
                  <c:v>1.0309999999999999</c:v>
                </c:pt>
                <c:pt idx="1315">
                  <c:v>1.0469999999999999</c:v>
                </c:pt>
                <c:pt idx="1316">
                  <c:v>1.0840000000000001</c:v>
                </c:pt>
                <c:pt idx="1317">
                  <c:v>1.0660000000000001</c:v>
                </c:pt>
                <c:pt idx="1318">
                  <c:v>1.08</c:v>
                </c:pt>
                <c:pt idx="1319">
                  <c:v>1.071</c:v>
                </c:pt>
                <c:pt idx="1320">
                  <c:v>1.0429999999999999</c:v>
                </c:pt>
                <c:pt idx="1321">
                  <c:v>1.014</c:v>
                </c:pt>
                <c:pt idx="1322">
                  <c:v>0.97199999999999998</c:v>
                </c:pt>
                <c:pt idx="1323">
                  <c:v>0.98599999999999999</c:v>
                </c:pt>
                <c:pt idx="1324">
                  <c:v>1.0449999999999999</c:v>
                </c:pt>
                <c:pt idx="1325">
                  <c:v>1.0349999999999999</c:v>
                </c:pt>
                <c:pt idx="1326">
                  <c:v>1</c:v>
                </c:pt>
                <c:pt idx="1327">
                  <c:v>0.98199999999999998</c:v>
                </c:pt>
                <c:pt idx="1328">
                  <c:v>0.95</c:v>
                </c:pt>
                <c:pt idx="1329">
                  <c:v>0.94699999999999995</c:v>
                </c:pt>
                <c:pt idx="1330">
                  <c:v>0.96299999999999997</c:v>
                </c:pt>
                <c:pt idx="1331">
                  <c:v>0.95499999999999996</c:v>
                </c:pt>
                <c:pt idx="1332">
                  <c:v>0.97299999999999998</c:v>
                </c:pt>
                <c:pt idx="1333">
                  <c:v>0.999</c:v>
                </c:pt>
                <c:pt idx="1334">
                  <c:v>1.01</c:v>
                </c:pt>
                <c:pt idx="1335">
                  <c:v>1.02</c:v>
                </c:pt>
                <c:pt idx="1336">
                  <c:v>1.044</c:v>
                </c:pt>
                <c:pt idx="1337">
                  <c:v>1.0920000000000001</c:v>
                </c:pt>
                <c:pt idx="1338">
                  <c:v>1.0620000000000001</c:v>
                </c:pt>
                <c:pt idx="1339">
                  <c:v>1.083</c:v>
                </c:pt>
                <c:pt idx="1340">
                  <c:v>1.1040000000000001</c:v>
                </c:pt>
                <c:pt idx="1341">
                  <c:v>1.1000000000000001</c:v>
                </c:pt>
                <c:pt idx="1342">
                  <c:v>1.0860000000000001</c:v>
                </c:pt>
                <c:pt idx="1343">
                  <c:v>1.0720000000000001</c:v>
                </c:pt>
                <c:pt idx="1344">
                  <c:v>1.0920000000000001</c:v>
                </c:pt>
                <c:pt idx="1345">
                  <c:v>1.079</c:v>
                </c:pt>
                <c:pt idx="1346">
                  <c:v>1.093</c:v>
                </c:pt>
                <c:pt idx="1347">
                  <c:v>1.089</c:v>
                </c:pt>
                <c:pt idx="1348">
                  <c:v>1.0549999999999999</c:v>
                </c:pt>
                <c:pt idx="1349">
                  <c:v>1.032</c:v>
                </c:pt>
                <c:pt idx="1350">
                  <c:v>1.042</c:v>
                </c:pt>
                <c:pt idx="1351">
                  <c:v>1.0469999999999999</c:v>
                </c:pt>
                <c:pt idx="1352">
                  <c:v>1.0529999999999999</c:v>
                </c:pt>
                <c:pt idx="1353">
                  <c:v>1.0629999999999999</c:v>
                </c:pt>
                <c:pt idx="1354">
                  <c:v>1.073</c:v>
                </c:pt>
                <c:pt idx="1355">
                  <c:v>1.0840000000000001</c:v>
                </c:pt>
                <c:pt idx="1356">
                  <c:v>1.0780000000000001</c:v>
                </c:pt>
                <c:pt idx="1357">
                  <c:v>1.0680000000000001</c:v>
                </c:pt>
                <c:pt idx="1358">
                  <c:v>1.0409999999999999</c:v>
                </c:pt>
                <c:pt idx="1359">
                  <c:v>1.012</c:v>
                </c:pt>
                <c:pt idx="1360">
                  <c:v>1.07</c:v>
                </c:pt>
                <c:pt idx="1361">
                  <c:v>1.046</c:v>
                </c:pt>
                <c:pt idx="1362">
                  <c:v>0.97399999999999998</c:v>
                </c:pt>
                <c:pt idx="1363">
                  <c:v>0.78100000000000003</c:v>
                </c:pt>
                <c:pt idx="1364">
                  <c:v>0.90800000000000003</c:v>
                </c:pt>
                <c:pt idx="1365">
                  <c:v>0.89900000000000002</c:v>
                </c:pt>
                <c:pt idx="1366">
                  <c:v>0.85499999999999998</c:v>
                </c:pt>
                <c:pt idx="1367">
                  <c:v>0.88100000000000001</c:v>
                </c:pt>
                <c:pt idx="1368">
                  <c:v>0.86899999999999999</c:v>
                </c:pt>
                <c:pt idx="1369">
                  <c:v>0.83299999999999996</c:v>
                </c:pt>
                <c:pt idx="1370">
                  <c:v>0.86099999999999999</c:v>
                </c:pt>
                <c:pt idx="1371">
                  <c:v>0.89800000000000002</c:v>
                </c:pt>
                <c:pt idx="1372">
                  <c:v>0.91400000000000003</c:v>
                </c:pt>
                <c:pt idx="1373">
                  <c:v>0.91600000000000004</c:v>
                </c:pt>
                <c:pt idx="1374">
                  <c:v>0.89600000000000002</c:v>
                </c:pt>
                <c:pt idx="1375">
                  <c:v>0.9</c:v>
                </c:pt>
                <c:pt idx="1376">
                  <c:v>0.91900000000000004</c:v>
                </c:pt>
                <c:pt idx="1377">
                  <c:v>0.91</c:v>
                </c:pt>
                <c:pt idx="1378">
                  <c:v>0.90600000000000003</c:v>
                </c:pt>
                <c:pt idx="1379">
                  <c:v>0.92100000000000004</c:v>
                </c:pt>
                <c:pt idx="1380">
                  <c:v>0.91700000000000004</c:v>
                </c:pt>
                <c:pt idx="1381">
                  <c:v>0.92200000000000004</c:v>
                </c:pt>
                <c:pt idx="1382">
                  <c:v>0.93600000000000005</c:v>
                </c:pt>
                <c:pt idx="1383">
                  <c:v>0.95199999999999996</c:v>
                </c:pt>
                <c:pt idx="1384">
                  <c:v>0.91700000000000004</c:v>
                </c:pt>
                <c:pt idx="1385">
                  <c:v>0.90400000000000003</c:v>
                </c:pt>
                <c:pt idx="1386">
                  <c:v>0.88</c:v>
                </c:pt>
                <c:pt idx="1387">
                  <c:v>0.92500000000000004</c:v>
                </c:pt>
                <c:pt idx="1388">
                  <c:v>0.92600000000000005</c:v>
                </c:pt>
                <c:pt idx="1389">
                  <c:v>0.88600000000000001</c:v>
                </c:pt>
                <c:pt idx="1390">
                  <c:v>0.89600000000000002</c:v>
                </c:pt>
                <c:pt idx="1391">
                  <c:v>0.878</c:v>
                </c:pt>
                <c:pt idx="1392">
                  <c:v>0.86299999999999999</c:v>
                </c:pt>
                <c:pt idx="1393">
                  <c:v>0.86</c:v>
                </c:pt>
                <c:pt idx="1394">
                  <c:v>0.88900000000000001</c:v>
                </c:pt>
                <c:pt idx="1395">
                  <c:v>0.89800000000000002</c:v>
                </c:pt>
                <c:pt idx="1396">
                  <c:v>0.84799999999999998</c:v>
                </c:pt>
                <c:pt idx="1397">
                  <c:v>0.85199999999999998</c:v>
                </c:pt>
                <c:pt idx="1398">
                  <c:v>0.872</c:v>
                </c:pt>
                <c:pt idx="1399">
                  <c:v>0.84899999999999998</c:v>
                </c:pt>
                <c:pt idx="1400">
                  <c:v>0.89400000000000002</c:v>
                </c:pt>
                <c:pt idx="1401">
                  <c:v>0.89400000000000002</c:v>
                </c:pt>
                <c:pt idx="1402">
                  <c:v>0.85899999999999999</c:v>
                </c:pt>
                <c:pt idx="1403">
                  <c:v>0.86699999999999999</c:v>
                </c:pt>
                <c:pt idx="1404">
                  <c:v>0.88600000000000001</c:v>
                </c:pt>
                <c:pt idx="1405">
                  <c:v>0.92600000000000005</c:v>
                </c:pt>
                <c:pt idx="1406">
                  <c:v>0.92600000000000005</c:v>
                </c:pt>
                <c:pt idx="1407">
                  <c:v>0.93600000000000005</c:v>
                </c:pt>
                <c:pt idx="1408">
                  <c:v>0.96</c:v>
                </c:pt>
                <c:pt idx="1409">
                  <c:v>0.95</c:v>
                </c:pt>
                <c:pt idx="1410">
                  <c:v>0.97599999999999998</c:v>
                </c:pt>
                <c:pt idx="1411">
                  <c:v>0.95699999999999996</c:v>
                </c:pt>
                <c:pt idx="1412">
                  <c:v>0.96699999999999997</c:v>
                </c:pt>
                <c:pt idx="1413">
                  <c:v>0.97199999999999998</c:v>
                </c:pt>
                <c:pt idx="1414">
                  <c:v>0.96299999999999997</c:v>
                </c:pt>
                <c:pt idx="1415">
                  <c:v>0.98299999999999998</c:v>
                </c:pt>
                <c:pt idx="1416">
                  <c:v>0.98299999999999998</c:v>
                </c:pt>
                <c:pt idx="1417">
                  <c:v>0.96399999999999997</c:v>
                </c:pt>
                <c:pt idx="1418">
                  <c:v>0.95499999999999996</c:v>
                </c:pt>
                <c:pt idx="1419">
                  <c:v>0.98099999999999998</c:v>
                </c:pt>
                <c:pt idx="1420">
                  <c:v>0.98099999999999998</c:v>
                </c:pt>
                <c:pt idx="1421">
                  <c:v>0.96099999999999997</c:v>
                </c:pt>
                <c:pt idx="1422">
                  <c:v>0.94699999999999995</c:v>
                </c:pt>
                <c:pt idx="1423">
                  <c:v>0.95199999999999996</c:v>
                </c:pt>
                <c:pt idx="1424">
                  <c:v>0.94399999999999995</c:v>
                </c:pt>
                <c:pt idx="1425">
                  <c:v>0.99299999999999999</c:v>
                </c:pt>
                <c:pt idx="1426">
                  <c:v>1.016</c:v>
                </c:pt>
                <c:pt idx="1427">
                  <c:v>1.0109999999999999</c:v>
                </c:pt>
                <c:pt idx="1428">
                  <c:v>1.0089999999999999</c:v>
                </c:pt>
                <c:pt idx="1429">
                  <c:v>1.0189999999999999</c:v>
                </c:pt>
                <c:pt idx="1430">
                  <c:v>1.0529999999999999</c:v>
                </c:pt>
                <c:pt idx="1431">
                  <c:v>1.069</c:v>
                </c:pt>
                <c:pt idx="1432">
                  <c:v>1.0820000000000001</c:v>
                </c:pt>
                <c:pt idx="1433">
                  <c:v>1.083</c:v>
                </c:pt>
                <c:pt idx="1434">
                  <c:v>1.0780000000000001</c:v>
                </c:pt>
                <c:pt idx="1435">
                  <c:v>1.077</c:v>
                </c:pt>
                <c:pt idx="1436">
                  <c:v>1.1060000000000001</c:v>
                </c:pt>
                <c:pt idx="1437">
                  <c:v>1.0920000000000001</c:v>
                </c:pt>
                <c:pt idx="1438">
                  <c:v>1.0840000000000001</c:v>
                </c:pt>
                <c:pt idx="1439">
                  <c:v>1.0740000000000001</c:v>
                </c:pt>
                <c:pt idx="1440">
                  <c:v>1.083</c:v>
                </c:pt>
                <c:pt idx="1441">
                  <c:v>1.0649999999999999</c:v>
                </c:pt>
                <c:pt idx="1442">
                  <c:v>1.0640000000000001</c:v>
                </c:pt>
                <c:pt idx="1443">
                  <c:v>1.091</c:v>
                </c:pt>
                <c:pt idx="1444">
                  <c:v>1.091</c:v>
                </c:pt>
                <c:pt idx="1445">
                  <c:v>1.0680000000000001</c:v>
                </c:pt>
                <c:pt idx="1446">
                  <c:v>1.0820000000000001</c:v>
                </c:pt>
                <c:pt idx="1447">
                  <c:v>1.0680000000000001</c:v>
                </c:pt>
                <c:pt idx="1448">
                  <c:v>1.054</c:v>
                </c:pt>
                <c:pt idx="1449">
                  <c:v>1.0780000000000001</c:v>
                </c:pt>
                <c:pt idx="1450">
                  <c:v>1.083</c:v>
                </c:pt>
                <c:pt idx="1451">
                  <c:v>1.0649999999999999</c:v>
                </c:pt>
                <c:pt idx="1452">
                  <c:v>1.0549999999999999</c:v>
                </c:pt>
                <c:pt idx="1453">
                  <c:v>1.0840000000000001</c:v>
                </c:pt>
                <c:pt idx="1454">
                  <c:v>1.0940000000000001</c:v>
                </c:pt>
                <c:pt idx="1455">
                  <c:v>1.079</c:v>
                </c:pt>
                <c:pt idx="1456">
                  <c:v>1.097</c:v>
                </c:pt>
                <c:pt idx="1457">
                  <c:v>1.07</c:v>
                </c:pt>
                <c:pt idx="1458">
                  <c:v>1.081</c:v>
                </c:pt>
                <c:pt idx="1459">
                  <c:v>1.0860000000000001</c:v>
                </c:pt>
                <c:pt idx="1460">
                  <c:v>1.0860000000000001</c:v>
                </c:pt>
                <c:pt idx="1461">
                  <c:v>1.103</c:v>
                </c:pt>
                <c:pt idx="1462">
                  <c:v>1.119</c:v>
                </c:pt>
                <c:pt idx="1463">
                  <c:v>1.111</c:v>
                </c:pt>
                <c:pt idx="1464">
                  <c:v>1.145</c:v>
                </c:pt>
                <c:pt idx="1465">
                  <c:v>1.1479999999999999</c:v>
                </c:pt>
                <c:pt idx="1466">
                  <c:v>1.1819999999999999</c:v>
                </c:pt>
                <c:pt idx="1467">
                  <c:v>1.1779999999999999</c:v>
                </c:pt>
                <c:pt idx="1468">
                  <c:v>1.202</c:v>
                </c:pt>
                <c:pt idx="1469">
                  <c:v>1.246</c:v>
                </c:pt>
                <c:pt idx="1470">
                  <c:v>1.2549999999999999</c:v>
                </c:pt>
                <c:pt idx="1471">
                  <c:v>1.2070000000000001</c:v>
                </c:pt>
                <c:pt idx="1472">
                  <c:v>1.2070000000000001</c:v>
                </c:pt>
                <c:pt idx="1473">
                  <c:v>1.1990000000000001</c:v>
                </c:pt>
                <c:pt idx="1474">
                  <c:v>1.194</c:v>
                </c:pt>
                <c:pt idx="1475">
                  <c:v>1.2050000000000001</c:v>
                </c:pt>
                <c:pt idx="1476">
                  <c:v>1.2150000000000001</c:v>
                </c:pt>
                <c:pt idx="1477">
                  <c:v>1.238</c:v>
                </c:pt>
                <c:pt idx="1478">
                  <c:v>1.2250000000000001</c:v>
                </c:pt>
                <c:pt idx="1479">
                  <c:v>1.2010000000000001</c:v>
                </c:pt>
                <c:pt idx="1480">
                  <c:v>1.2010000000000001</c:v>
                </c:pt>
                <c:pt idx="1481">
                  <c:v>1.2210000000000001</c:v>
                </c:pt>
                <c:pt idx="1482">
                  <c:v>1.25</c:v>
                </c:pt>
                <c:pt idx="1483">
                  <c:v>1.254</c:v>
                </c:pt>
                <c:pt idx="1484">
                  <c:v>1.282</c:v>
                </c:pt>
                <c:pt idx="1485">
                  <c:v>1.2889999999999999</c:v>
                </c:pt>
                <c:pt idx="1486">
                  <c:v>1.27</c:v>
                </c:pt>
                <c:pt idx="1487">
                  <c:v>1.3069999999999999</c:v>
                </c:pt>
                <c:pt idx="1488">
                  <c:v>1.3180000000000001</c:v>
                </c:pt>
                <c:pt idx="1489">
                  <c:v>1.3460000000000001</c:v>
                </c:pt>
                <c:pt idx="1490">
                  <c:v>1.357</c:v>
                </c:pt>
                <c:pt idx="1491">
                  <c:v>1.357</c:v>
                </c:pt>
                <c:pt idx="1492">
                  <c:v>1.39</c:v>
                </c:pt>
                <c:pt idx="1493">
                  <c:v>1.4319999999999999</c:v>
                </c:pt>
                <c:pt idx="1494">
                  <c:v>1.4319999999999999</c:v>
                </c:pt>
                <c:pt idx="1495">
                  <c:v>1.4410000000000001</c:v>
                </c:pt>
                <c:pt idx="1496">
                  <c:v>1.427</c:v>
                </c:pt>
                <c:pt idx="1497">
                  <c:v>1.387</c:v>
                </c:pt>
                <c:pt idx="1498">
                  <c:v>1.373</c:v>
                </c:pt>
                <c:pt idx="1499">
                  <c:v>1.3979999999999999</c:v>
                </c:pt>
                <c:pt idx="1500">
                  <c:v>1.3779999999999999</c:v>
                </c:pt>
                <c:pt idx="1501">
                  <c:v>1.4119999999999999</c:v>
                </c:pt>
                <c:pt idx="1502">
                  <c:v>1.4279999999999999</c:v>
                </c:pt>
                <c:pt idx="1503">
                  <c:v>1.448</c:v>
                </c:pt>
                <c:pt idx="1504">
                  <c:v>1.5169999999999999</c:v>
                </c:pt>
                <c:pt idx="1505">
                  <c:v>1.5229999999999999</c:v>
                </c:pt>
                <c:pt idx="1506">
                  <c:v>1.575</c:v>
                </c:pt>
                <c:pt idx="1507">
                  <c:v>1.5109999999999999</c:v>
                </c:pt>
                <c:pt idx="1508">
                  <c:v>1.5269999999999999</c:v>
                </c:pt>
                <c:pt idx="1509">
                  <c:v>1.5489999999999999</c:v>
                </c:pt>
                <c:pt idx="1510">
                  <c:v>1.522</c:v>
                </c:pt>
                <c:pt idx="1511">
                  <c:v>1.5129999999999999</c:v>
                </c:pt>
                <c:pt idx="1512">
                  <c:v>1.5069999999999999</c:v>
                </c:pt>
                <c:pt idx="1513">
                  <c:v>1.52</c:v>
                </c:pt>
                <c:pt idx="1514">
                  <c:v>1.5269999999999999</c:v>
                </c:pt>
                <c:pt idx="1515">
                  <c:v>1.5489999999999999</c:v>
                </c:pt>
                <c:pt idx="1516">
                  <c:v>1.5780000000000001</c:v>
                </c:pt>
                <c:pt idx="1517">
                  <c:v>1.583</c:v>
                </c:pt>
                <c:pt idx="1518">
                  <c:v>1.5880000000000001</c:v>
                </c:pt>
                <c:pt idx="1519">
                  <c:v>1.5509999999999999</c:v>
                </c:pt>
                <c:pt idx="1520">
                  <c:v>1.4970000000000001</c:v>
                </c:pt>
                <c:pt idx="1521">
                  <c:v>1.5109999999999999</c:v>
                </c:pt>
                <c:pt idx="1522">
                  <c:v>1.4810000000000001</c:v>
                </c:pt>
                <c:pt idx="1523">
                  <c:v>1.3660000000000001</c:v>
                </c:pt>
                <c:pt idx="1524">
                  <c:v>1.1759999999999999</c:v>
                </c:pt>
                <c:pt idx="1525">
                  <c:v>1.129</c:v>
                </c:pt>
                <c:pt idx="1526">
                  <c:v>1.268</c:v>
                </c:pt>
                <c:pt idx="1527">
                  <c:v>1.284</c:v>
                </c:pt>
                <c:pt idx="1528">
                  <c:v>1.379</c:v>
                </c:pt>
                <c:pt idx="1529">
                  <c:v>1.357</c:v>
                </c:pt>
                <c:pt idx="1530">
                  <c:v>1.35</c:v>
                </c:pt>
                <c:pt idx="1531">
                  <c:v>1.377</c:v>
                </c:pt>
                <c:pt idx="1532">
                  <c:v>1.3049999999999999</c:v>
                </c:pt>
                <c:pt idx="1533">
                  <c:v>1.32</c:v>
                </c:pt>
                <c:pt idx="1534">
                  <c:v>1.302</c:v>
                </c:pt>
                <c:pt idx="1535">
                  <c:v>1.302</c:v>
                </c:pt>
                <c:pt idx="1536">
                  <c:v>1.323</c:v>
                </c:pt>
                <c:pt idx="1537">
                  <c:v>1.34</c:v>
                </c:pt>
                <c:pt idx="1538">
                  <c:v>1.3280000000000001</c:v>
                </c:pt>
                <c:pt idx="1539">
                  <c:v>1.347</c:v>
                </c:pt>
                <c:pt idx="1540">
                  <c:v>1.329</c:v>
                </c:pt>
                <c:pt idx="1541">
                  <c:v>1.33</c:v>
                </c:pt>
                <c:pt idx="1542">
                  <c:v>1.2909999999999999</c:v>
                </c:pt>
                <c:pt idx="1543">
                  <c:v>1.2829999999999999</c:v>
                </c:pt>
                <c:pt idx="1544">
                  <c:v>1.3180000000000001</c:v>
                </c:pt>
                <c:pt idx="1545">
                  <c:v>1.343</c:v>
                </c:pt>
                <c:pt idx="1546">
                  <c:v>1.37</c:v>
                </c:pt>
                <c:pt idx="1547">
                  <c:v>1.405</c:v>
                </c:pt>
                <c:pt idx="1548">
                  <c:v>1.46</c:v>
                </c:pt>
                <c:pt idx="1549">
                  <c:v>1.466</c:v>
                </c:pt>
                <c:pt idx="1550">
                  <c:v>1.4890000000000001</c:v>
                </c:pt>
                <c:pt idx="1551">
                  <c:v>1.466</c:v>
                </c:pt>
                <c:pt idx="1552">
                  <c:v>1.494</c:v>
                </c:pt>
                <c:pt idx="1553">
                  <c:v>1.53</c:v>
                </c:pt>
                <c:pt idx="1554">
                  <c:v>1.53</c:v>
                </c:pt>
                <c:pt idx="1555">
                  <c:v>1.573</c:v>
                </c:pt>
                <c:pt idx="1556">
                  <c:v>1.5589999999999999</c:v>
                </c:pt>
                <c:pt idx="1557">
                  <c:v>1.522</c:v>
                </c:pt>
                <c:pt idx="1558">
                  <c:v>1.4790000000000001</c:v>
                </c:pt>
                <c:pt idx="1559">
                  <c:v>1.5309999999999999</c:v>
                </c:pt>
                <c:pt idx="1560">
                  <c:v>1.532</c:v>
                </c:pt>
                <c:pt idx="1561">
                  <c:v>1.518</c:v>
                </c:pt>
                <c:pt idx="1562">
                  <c:v>1.5229999999999999</c:v>
                </c:pt>
                <c:pt idx="1563">
                  <c:v>1.4990000000000001</c:v>
                </c:pt>
                <c:pt idx="1564">
                  <c:v>1.518</c:v>
                </c:pt>
                <c:pt idx="1565">
                  <c:v>1.4810000000000001</c:v>
                </c:pt>
                <c:pt idx="1566">
                  <c:v>1.4770000000000001</c:v>
                </c:pt>
                <c:pt idx="1567">
                  <c:v>1.4910000000000001</c:v>
                </c:pt>
                <c:pt idx="1568">
                  <c:v>1.498</c:v>
                </c:pt>
                <c:pt idx="1569">
                  <c:v>1.48</c:v>
                </c:pt>
                <c:pt idx="1570">
                  <c:v>1.48</c:v>
                </c:pt>
                <c:pt idx="1571">
                  <c:v>1.429</c:v>
                </c:pt>
                <c:pt idx="1572">
                  <c:v>1.4770000000000001</c:v>
                </c:pt>
                <c:pt idx="1573">
                  <c:v>1.498</c:v>
                </c:pt>
                <c:pt idx="1574">
                  <c:v>1.4790000000000001</c:v>
                </c:pt>
                <c:pt idx="1575">
                  <c:v>1.4390000000000001</c:v>
                </c:pt>
                <c:pt idx="1576">
                  <c:v>1.4239999999999999</c:v>
                </c:pt>
                <c:pt idx="1577">
                  <c:v>1.4370000000000001</c:v>
                </c:pt>
                <c:pt idx="1578">
                  <c:v>1.4450000000000001</c:v>
                </c:pt>
                <c:pt idx="1579">
                  <c:v>1.4259999999999999</c:v>
                </c:pt>
                <c:pt idx="1580">
                  <c:v>1.4450000000000001</c:v>
                </c:pt>
                <c:pt idx="1581">
                  <c:v>1.4590000000000001</c:v>
                </c:pt>
                <c:pt idx="1582">
                  <c:v>1.462</c:v>
                </c:pt>
                <c:pt idx="1583">
                  <c:v>1.419</c:v>
                </c:pt>
                <c:pt idx="1584">
                  <c:v>1.4339999999999999</c:v>
                </c:pt>
                <c:pt idx="1585">
                  <c:v>1.448</c:v>
                </c:pt>
                <c:pt idx="1586">
                  <c:v>1.444</c:v>
                </c:pt>
                <c:pt idx="1587">
                  <c:v>1.4630000000000001</c:v>
                </c:pt>
                <c:pt idx="1588">
                  <c:v>1.492</c:v>
                </c:pt>
                <c:pt idx="1589">
                  <c:v>1.5069999999999999</c:v>
                </c:pt>
                <c:pt idx="1590">
                  <c:v>1.498</c:v>
                </c:pt>
                <c:pt idx="1591">
                  <c:v>1.5069999999999999</c:v>
                </c:pt>
                <c:pt idx="1592">
                  <c:v>1.5740000000000001</c:v>
                </c:pt>
                <c:pt idx="1593">
                  <c:v>1.5880000000000001</c:v>
                </c:pt>
                <c:pt idx="1594">
                  <c:v>1.575</c:v>
                </c:pt>
                <c:pt idx="1595">
                  <c:v>1.5609999999999999</c:v>
                </c:pt>
                <c:pt idx="1596">
                  <c:v>1.528</c:v>
                </c:pt>
                <c:pt idx="1597">
                  <c:v>1.51</c:v>
                </c:pt>
                <c:pt idx="1598">
                  <c:v>1.5960000000000001</c:v>
                </c:pt>
                <c:pt idx="1599">
                  <c:v>1.605</c:v>
                </c:pt>
                <c:pt idx="1600">
                  <c:v>1.605</c:v>
                </c:pt>
                <c:pt idx="1601">
                  <c:v>1.571</c:v>
                </c:pt>
                <c:pt idx="1602">
                  <c:v>1.5640000000000001</c:v>
                </c:pt>
                <c:pt idx="1603">
                  <c:v>1.5649999999999999</c:v>
                </c:pt>
                <c:pt idx="1604">
                  <c:v>1.5589999999999999</c:v>
                </c:pt>
                <c:pt idx="1605">
                  <c:v>1.56</c:v>
                </c:pt>
                <c:pt idx="1606">
                  <c:v>1.52</c:v>
                </c:pt>
                <c:pt idx="1607">
                  <c:v>1.4870000000000001</c:v>
                </c:pt>
                <c:pt idx="1608">
                  <c:v>1.5089999999999999</c:v>
                </c:pt>
                <c:pt idx="1609">
                  <c:v>1.5</c:v>
                </c:pt>
                <c:pt idx="1610">
                  <c:v>1.502</c:v>
                </c:pt>
                <c:pt idx="1611">
                  <c:v>1.516</c:v>
                </c:pt>
                <c:pt idx="1612">
                  <c:v>1.53</c:v>
                </c:pt>
                <c:pt idx="1613">
                  <c:v>1.5629999999999999</c:v>
                </c:pt>
                <c:pt idx="1614">
                  <c:v>1.5740000000000001</c:v>
                </c:pt>
                <c:pt idx="1615">
                  <c:v>1.5840000000000001</c:v>
                </c:pt>
                <c:pt idx="1616">
                  <c:v>1.603</c:v>
                </c:pt>
                <c:pt idx="1617">
                  <c:v>1.617</c:v>
                </c:pt>
                <c:pt idx="1618">
                  <c:v>1.617</c:v>
                </c:pt>
                <c:pt idx="1619">
                  <c:v>1.6259999999999999</c:v>
                </c:pt>
                <c:pt idx="1620">
                  <c:v>1.6279999999999999</c:v>
                </c:pt>
                <c:pt idx="1621">
                  <c:v>1.631</c:v>
                </c:pt>
                <c:pt idx="1622">
                  <c:v>1.637</c:v>
                </c:pt>
                <c:pt idx="1623">
                  <c:v>1.6279999999999999</c:v>
                </c:pt>
                <c:pt idx="1624">
                  <c:v>1.613</c:v>
                </c:pt>
                <c:pt idx="1625">
                  <c:v>1.633</c:v>
                </c:pt>
                <c:pt idx="1626">
                  <c:v>1.615</c:v>
                </c:pt>
                <c:pt idx="1627">
                  <c:v>1.643</c:v>
                </c:pt>
                <c:pt idx="1628">
                  <c:v>1.617</c:v>
                </c:pt>
                <c:pt idx="1629">
                  <c:v>1.59</c:v>
                </c:pt>
                <c:pt idx="1630">
                  <c:v>1.5860000000000001</c:v>
                </c:pt>
                <c:pt idx="1631">
                  <c:v>1.58</c:v>
                </c:pt>
                <c:pt idx="1632">
                  <c:v>1.585</c:v>
                </c:pt>
                <c:pt idx="1633">
                  <c:v>1.5940000000000001</c:v>
                </c:pt>
                <c:pt idx="1634">
                  <c:v>1.613</c:v>
                </c:pt>
                <c:pt idx="1635">
                  <c:v>1.623</c:v>
                </c:pt>
                <c:pt idx="1636">
                  <c:v>1.611</c:v>
                </c:pt>
                <c:pt idx="1637">
                  <c:v>1.615</c:v>
                </c:pt>
                <c:pt idx="1638">
                  <c:v>1.655</c:v>
                </c:pt>
                <c:pt idx="1639">
                  <c:v>1.669</c:v>
                </c:pt>
                <c:pt idx="1640">
                  <c:v>1.655</c:v>
                </c:pt>
                <c:pt idx="1641">
                  <c:v>1.659</c:v>
                </c:pt>
                <c:pt idx="1642">
                  <c:v>1.669</c:v>
                </c:pt>
                <c:pt idx="1643">
                  <c:v>1.657</c:v>
                </c:pt>
                <c:pt idx="1644">
                  <c:v>1.6619999999999999</c:v>
                </c:pt>
                <c:pt idx="1645">
                  <c:v>1.663</c:v>
                </c:pt>
                <c:pt idx="1646">
                  <c:v>1.675</c:v>
                </c:pt>
                <c:pt idx="1647">
                  <c:v>1.667</c:v>
                </c:pt>
                <c:pt idx="1648">
                  <c:v>1.677</c:v>
                </c:pt>
                <c:pt idx="1649">
                  <c:v>1.6819999999999999</c:v>
                </c:pt>
                <c:pt idx="1650">
                  <c:v>1.7010000000000001</c:v>
                </c:pt>
                <c:pt idx="1651">
                  <c:v>1.6970000000000001</c:v>
                </c:pt>
                <c:pt idx="1652">
                  <c:v>1.6970000000000001</c:v>
                </c:pt>
                <c:pt idx="1653">
                  <c:v>1.67</c:v>
                </c:pt>
                <c:pt idx="1654">
                  <c:v>1.6619999999999999</c:v>
                </c:pt>
                <c:pt idx="1655">
                  <c:v>1.663</c:v>
                </c:pt>
                <c:pt idx="1656">
                  <c:v>1.6379999999999999</c:v>
                </c:pt>
                <c:pt idx="1657">
                  <c:v>1.6759999999999999</c:v>
                </c:pt>
                <c:pt idx="1658">
                  <c:v>1.667</c:v>
                </c:pt>
                <c:pt idx="1659">
                  <c:v>1.663</c:v>
                </c:pt>
                <c:pt idx="1660">
                  <c:v>1.667</c:v>
                </c:pt>
                <c:pt idx="1661">
                  <c:v>1.667</c:v>
                </c:pt>
                <c:pt idx="1662">
                  <c:v>1.6830000000000001</c:v>
                </c:pt>
                <c:pt idx="1663">
                  <c:v>1.6539999999999999</c:v>
                </c:pt>
                <c:pt idx="1664">
                  <c:v>1.6639999999999999</c:v>
                </c:pt>
                <c:pt idx="1665">
                  <c:v>1.66</c:v>
                </c:pt>
                <c:pt idx="1666">
                  <c:v>1.67</c:v>
                </c:pt>
                <c:pt idx="1667">
                  <c:v>1.6839999999999999</c:v>
                </c:pt>
                <c:pt idx="1668">
                  <c:v>1.6759999999999999</c:v>
                </c:pt>
                <c:pt idx="1669">
                  <c:v>1.694</c:v>
                </c:pt>
                <c:pt idx="1670">
                  <c:v>1.6879999999999999</c:v>
                </c:pt>
                <c:pt idx="1671">
                  <c:v>1.712</c:v>
                </c:pt>
                <c:pt idx="1672">
                  <c:v>1.704</c:v>
                </c:pt>
                <c:pt idx="1673">
                  <c:v>1.7</c:v>
                </c:pt>
                <c:pt idx="1674">
                  <c:v>1.7050000000000001</c:v>
                </c:pt>
                <c:pt idx="1675">
                  <c:v>1.714</c:v>
                </c:pt>
                <c:pt idx="1676">
                  <c:v>1.7450000000000001</c:v>
                </c:pt>
                <c:pt idx="1677">
                  <c:v>1.7589999999999999</c:v>
                </c:pt>
                <c:pt idx="1678">
                  <c:v>1.7789999999999999</c:v>
                </c:pt>
                <c:pt idx="1679">
                  <c:v>1.8240000000000001</c:v>
                </c:pt>
                <c:pt idx="1680">
                  <c:v>1.792</c:v>
                </c:pt>
                <c:pt idx="1681">
                  <c:v>1.8109999999999999</c:v>
                </c:pt>
                <c:pt idx="1682">
                  <c:v>1.825</c:v>
                </c:pt>
                <c:pt idx="1683">
                  <c:v>1.8069999999999999</c:v>
                </c:pt>
                <c:pt idx="1684">
                  <c:v>1.8120000000000001</c:v>
                </c:pt>
                <c:pt idx="1685">
                  <c:v>1.881</c:v>
                </c:pt>
                <c:pt idx="1686">
                  <c:v>1.8640000000000001</c:v>
                </c:pt>
                <c:pt idx="1687">
                  <c:v>1.897</c:v>
                </c:pt>
                <c:pt idx="1688">
                  <c:v>1.9390000000000001</c:v>
                </c:pt>
                <c:pt idx="1689">
                  <c:v>1.9510000000000001</c:v>
                </c:pt>
                <c:pt idx="1690">
                  <c:v>1.966</c:v>
                </c:pt>
                <c:pt idx="1691">
                  <c:v>1.962</c:v>
                </c:pt>
                <c:pt idx="1692">
                  <c:v>1.958</c:v>
                </c:pt>
                <c:pt idx="1693">
                  <c:v>1.9330000000000001</c:v>
                </c:pt>
                <c:pt idx="1694">
                  <c:v>1.956</c:v>
                </c:pt>
                <c:pt idx="1695">
                  <c:v>1.9610000000000001</c:v>
                </c:pt>
                <c:pt idx="1696">
                  <c:v>1.9570000000000001</c:v>
                </c:pt>
                <c:pt idx="1697">
                  <c:v>1.98</c:v>
                </c:pt>
                <c:pt idx="1698">
                  <c:v>1.972</c:v>
                </c:pt>
                <c:pt idx="1699">
                  <c:v>2.0209999999999999</c:v>
                </c:pt>
                <c:pt idx="1700">
                  <c:v>2.073</c:v>
                </c:pt>
                <c:pt idx="1701">
                  <c:v>2.0390000000000001</c:v>
                </c:pt>
                <c:pt idx="1702">
                  <c:v>2.044</c:v>
                </c:pt>
                <c:pt idx="1703">
                  <c:v>2.0419999999999998</c:v>
                </c:pt>
                <c:pt idx="1704">
                  <c:v>2.0390000000000001</c:v>
                </c:pt>
                <c:pt idx="1705">
                  <c:v>2.052</c:v>
                </c:pt>
                <c:pt idx="1706">
                  <c:v>2.0659999999999998</c:v>
                </c:pt>
                <c:pt idx="1707">
                  <c:v>2.1110000000000002</c:v>
                </c:pt>
                <c:pt idx="1708">
                  <c:v>2.1230000000000002</c:v>
                </c:pt>
                <c:pt idx="1709">
                  <c:v>2.1240000000000001</c:v>
                </c:pt>
                <c:pt idx="1710">
                  <c:v>2.0830000000000002</c:v>
                </c:pt>
                <c:pt idx="1711">
                  <c:v>2.0960000000000001</c:v>
                </c:pt>
                <c:pt idx="1712">
                  <c:v>2.1629999999999998</c:v>
                </c:pt>
                <c:pt idx="1713">
                  <c:v>2.1819999999999999</c:v>
                </c:pt>
                <c:pt idx="1714">
                  <c:v>2.1640000000000001</c:v>
                </c:pt>
                <c:pt idx="1715">
                  <c:v>2.1819999999999999</c:v>
                </c:pt>
                <c:pt idx="1716">
                  <c:v>2.266</c:v>
                </c:pt>
                <c:pt idx="1717">
                  <c:v>2.33</c:v>
                </c:pt>
                <c:pt idx="1718">
                  <c:v>2.2799999999999998</c:v>
                </c:pt>
                <c:pt idx="1719">
                  <c:v>2.2389999999999999</c:v>
                </c:pt>
                <c:pt idx="1720">
                  <c:v>2.2530000000000001</c:v>
                </c:pt>
                <c:pt idx="1721">
                  <c:v>2.2360000000000002</c:v>
                </c:pt>
                <c:pt idx="1722">
                  <c:v>2.2810000000000001</c:v>
                </c:pt>
                <c:pt idx="1723">
                  <c:v>2.2370000000000001</c:v>
                </c:pt>
                <c:pt idx="1724">
                  <c:v>2.2519999999999998</c:v>
                </c:pt>
                <c:pt idx="1725">
                  <c:v>2.2469999999999999</c:v>
                </c:pt>
                <c:pt idx="1726">
                  <c:v>2.2349999999999999</c:v>
                </c:pt>
                <c:pt idx="1727">
                  <c:v>2.258</c:v>
                </c:pt>
                <c:pt idx="1728">
                  <c:v>2.2490000000000001</c:v>
                </c:pt>
                <c:pt idx="1729">
                  <c:v>2.2309999999999999</c:v>
                </c:pt>
                <c:pt idx="1730">
                  <c:v>2.2360000000000002</c:v>
                </c:pt>
                <c:pt idx="1731">
                  <c:v>2.2890000000000001</c:v>
                </c:pt>
                <c:pt idx="1732">
                  <c:v>2.2410000000000001</c:v>
                </c:pt>
                <c:pt idx="1733">
                  <c:v>2.238</c:v>
                </c:pt>
                <c:pt idx="1734">
                  <c:v>2.218</c:v>
                </c:pt>
                <c:pt idx="1735">
                  <c:v>2.2200000000000002</c:v>
                </c:pt>
                <c:pt idx="1736">
                  <c:v>2.1429999999999998</c:v>
                </c:pt>
                <c:pt idx="1737">
                  <c:v>2.1520000000000001</c:v>
                </c:pt>
                <c:pt idx="1738">
                  <c:v>2.157</c:v>
                </c:pt>
                <c:pt idx="1739">
                  <c:v>2.125</c:v>
                </c:pt>
                <c:pt idx="1740">
                  <c:v>2.1190000000000002</c:v>
                </c:pt>
                <c:pt idx="1741">
                  <c:v>2.1539999999999999</c:v>
                </c:pt>
                <c:pt idx="1742">
                  <c:v>2.1680000000000001</c:v>
                </c:pt>
                <c:pt idx="1743">
                  <c:v>2.1320000000000001</c:v>
                </c:pt>
                <c:pt idx="1744">
                  <c:v>2.0870000000000002</c:v>
                </c:pt>
                <c:pt idx="1745">
                  <c:v>2.1480000000000001</c:v>
                </c:pt>
                <c:pt idx="1746">
                  <c:v>2.1339999999999999</c:v>
                </c:pt>
                <c:pt idx="1747">
                  <c:v>2.1749999999999998</c:v>
                </c:pt>
                <c:pt idx="1748">
                  <c:v>2.1800000000000002</c:v>
                </c:pt>
                <c:pt idx="1749">
                  <c:v>2.2050000000000001</c:v>
                </c:pt>
                <c:pt idx="1750">
                  <c:v>2.1989999999999998</c:v>
                </c:pt>
                <c:pt idx="1751">
                  <c:v>2.1779999999999999</c:v>
                </c:pt>
                <c:pt idx="1752">
                  <c:v>2.2010000000000001</c:v>
                </c:pt>
                <c:pt idx="1753">
                  <c:v>2.2549999999999999</c:v>
                </c:pt>
                <c:pt idx="1754">
                  <c:v>2.2879999999999998</c:v>
                </c:pt>
                <c:pt idx="1755">
                  <c:v>2.2789999999999999</c:v>
                </c:pt>
                <c:pt idx="1756">
                  <c:v>2.2309999999999999</c:v>
                </c:pt>
                <c:pt idx="1757">
                  <c:v>2.2730000000000001</c:v>
                </c:pt>
                <c:pt idx="1758">
                  <c:v>2.3220000000000001</c:v>
                </c:pt>
                <c:pt idx="1759">
                  <c:v>2.282</c:v>
                </c:pt>
                <c:pt idx="1760">
                  <c:v>2.2669999999999999</c:v>
                </c:pt>
                <c:pt idx="1761">
                  <c:v>2.286</c:v>
                </c:pt>
                <c:pt idx="1762">
                  <c:v>2.38</c:v>
                </c:pt>
                <c:pt idx="1763">
                  <c:v>2.3679999999999999</c:v>
                </c:pt>
                <c:pt idx="1764">
                  <c:v>2.3660000000000001</c:v>
                </c:pt>
                <c:pt idx="1765">
                  <c:v>2.3149999999999999</c:v>
                </c:pt>
                <c:pt idx="1766">
                  <c:v>2.395</c:v>
                </c:pt>
                <c:pt idx="1767">
                  <c:v>2.3860000000000001</c:v>
                </c:pt>
                <c:pt idx="1768">
                  <c:v>2.4289999999999998</c:v>
                </c:pt>
                <c:pt idx="1769">
                  <c:v>2.411</c:v>
                </c:pt>
                <c:pt idx="1770">
                  <c:v>2.3740000000000001</c:v>
                </c:pt>
                <c:pt idx="1771">
                  <c:v>2.3969999999999998</c:v>
                </c:pt>
                <c:pt idx="1772">
                  <c:v>2.4390000000000001</c:v>
                </c:pt>
                <c:pt idx="1773">
                  <c:v>2.4670000000000001</c:v>
                </c:pt>
                <c:pt idx="1774">
                  <c:v>2.423</c:v>
                </c:pt>
                <c:pt idx="1775">
                  <c:v>2.4140000000000001</c:v>
                </c:pt>
                <c:pt idx="1776">
                  <c:v>2.4089999999999998</c:v>
                </c:pt>
                <c:pt idx="1777">
                  <c:v>2.4279999999999999</c:v>
                </c:pt>
                <c:pt idx="1778">
                  <c:v>2.4049999999999998</c:v>
                </c:pt>
                <c:pt idx="1779">
                  <c:v>2.3919999999999999</c:v>
                </c:pt>
                <c:pt idx="1780">
                  <c:v>2.4060000000000001</c:v>
                </c:pt>
                <c:pt idx="1781">
                  <c:v>2.4289999999999998</c:v>
                </c:pt>
                <c:pt idx="1782">
                  <c:v>2.4430000000000001</c:v>
                </c:pt>
                <c:pt idx="1783">
                  <c:v>2.4769999999999999</c:v>
                </c:pt>
                <c:pt idx="1784">
                  <c:v>2.468</c:v>
                </c:pt>
                <c:pt idx="1785">
                  <c:v>2.52</c:v>
                </c:pt>
                <c:pt idx="1786">
                  <c:v>2.5070000000000001</c:v>
                </c:pt>
                <c:pt idx="1787">
                  <c:v>2.4849999999999999</c:v>
                </c:pt>
                <c:pt idx="1788">
                  <c:v>2.4849999999999999</c:v>
                </c:pt>
                <c:pt idx="1789">
                  <c:v>2.5270000000000001</c:v>
                </c:pt>
                <c:pt idx="1790">
                  <c:v>2.5459999999999998</c:v>
                </c:pt>
                <c:pt idx="1791">
                  <c:v>2.5870000000000002</c:v>
                </c:pt>
                <c:pt idx="1792">
                  <c:v>2.6280000000000001</c:v>
                </c:pt>
                <c:pt idx="1793">
                  <c:v>2.6909999999999998</c:v>
                </c:pt>
                <c:pt idx="1794">
                  <c:v>2.7290000000000001</c:v>
                </c:pt>
                <c:pt idx="1795">
                  <c:v>2.7829999999999999</c:v>
                </c:pt>
                <c:pt idx="1796">
                  <c:v>2.77</c:v>
                </c:pt>
                <c:pt idx="1797">
                  <c:v>2.7480000000000002</c:v>
                </c:pt>
                <c:pt idx="1798">
                  <c:v>2.7490000000000001</c:v>
                </c:pt>
                <c:pt idx="1799">
                  <c:v>2.6859999999999999</c:v>
                </c:pt>
                <c:pt idx="1800">
                  <c:v>2.7130000000000001</c:v>
                </c:pt>
                <c:pt idx="1801">
                  <c:v>2.6869999999999998</c:v>
                </c:pt>
                <c:pt idx="1802">
                  <c:v>2.6920000000000002</c:v>
                </c:pt>
                <c:pt idx="1803">
                  <c:v>2.657</c:v>
                </c:pt>
                <c:pt idx="1804">
                  <c:v>2.6819999999999999</c:v>
                </c:pt>
                <c:pt idx="1805">
                  <c:v>2.577</c:v>
                </c:pt>
                <c:pt idx="1806">
                  <c:v>2.645</c:v>
                </c:pt>
                <c:pt idx="1807">
                  <c:v>2.6709999999999998</c:v>
                </c:pt>
                <c:pt idx="1808">
                  <c:v>2.669</c:v>
                </c:pt>
                <c:pt idx="1809">
                  <c:v>2.7149999999999999</c:v>
                </c:pt>
                <c:pt idx="1810">
                  <c:v>2.669</c:v>
                </c:pt>
                <c:pt idx="1811">
                  <c:v>2.681</c:v>
                </c:pt>
                <c:pt idx="1812">
                  <c:v>2.6819999999999999</c:v>
                </c:pt>
                <c:pt idx="1813">
                  <c:v>2.6429999999999998</c:v>
                </c:pt>
                <c:pt idx="1814">
                  <c:v>2.589</c:v>
                </c:pt>
              </c:numCache>
            </c:numRef>
          </c:val>
          <c:smooth val="0"/>
          <c:extLst>
            <c:ext xmlns:c16="http://schemas.microsoft.com/office/drawing/2014/chart" uri="{C3380CC4-5D6E-409C-BE32-E72D297353CC}">
              <c16:uniqueId val="{00000000-C13A-487F-896C-943731E9AEF8}"/>
            </c:ext>
          </c:extLst>
        </c:ser>
        <c:dLbls>
          <c:showLegendKey val="0"/>
          <c:showVal val="0"/>
          <c:showCatName val="0"/>
          <c:showSerName val="0"/>
          <c:showPercent val="0"/>
          <c:showBubbleSize val="0"/>
        </c:dLbls>
        <c:smooth val="0"/>
        <c:axId val="1232409711"/>
        <c:axId val="1232402511"/>
      </c:lineChart>
      <c:dateAx>
        <c:axId val="1232409711"/>
        <c:scaling>
          <c:orientation val="minMax"/>
        </c:scaling>
        <c:delete val="0"/>
        <c:axPos val="b"/>
        <c:numFmt formatCode="[$-411]m\.d\.ge" sourceLinked="1"/>
        <c:majorTickMark val="out"/>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232402511"/>
        <c:crosses val="autoZero"/>
        <c:auto val="1"/>
        <c:lblOffset val="100"/>
        <c:baseTimeUnit val="days"/>
      </c:dateAx>
      <c:valAx>
        <c:axId val="123240251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ja-JP"/>
          </a:p>
        </c:txPr>
        <c:crossAx val="123240971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'nme_R031.3023429.20260616080832'!$B$2</c:f>
              <c:strCache>
                <c:ptCount val="1"/>
                <c:pt idx="0">
                  <c:v>日銀保有国債・財投債（兆円）</c:v>
                </c:pt>
              </c:strCache>
            </c:strRef>
          </c:tx>
          <c:spPr>
            <a:solidFill>
              <a:schemeClr val="accent1"/>
            </a:solidFill>
            <a:ln>
              <a:solidFill>
                <a:srgbClr val="FF0000"/>
              </a:solidFill>
            </a:ln>
            <a:effectLst/>
          </c:spPr>
          <c:invertIfNegative val="0"/>
          <c:cat>
            <c:numRef>
              <c:f>'nme_R031.3023429.20260616080832'!$A$3:$A$115</c:f>
              <c:numCache>
                <c:formatCode>mmm\-yy</c:formatCode>
                <c:ptCount val="113"/>
                <c:pt idx="0">
                  <c:v>35765</c:v>
                </c:pt>
                <c:pt idx="1">
                  <c:v>35855</c:v>
                </c:pt>
                <c:pt idx="2">
                  <c:v>35947</c:v>
                </c:pt>
                <c:pt idx="3">
                  <c:v>36039</c:v>
                </c:pt>
                <c:pt idx="4">
                  <c:v>36130</c:v>
                </c:pt>
                <c:pt idx="5">
                  <c:v>36220</c:v>
                </c:pt>
                <c:pt idx="6">
                  <c:v>36312</c:v>
                </c:pt>
                <c:pt idx="7">
                  <c:v>36404</c:v>
                </c:pt>
                <c:pt idx="8">
                  <c:v>36495</c:v>
                </c:pt>
                <c:pt idx="9">
                  <c:v>36586</c:v>
                </c:pt>
                <c:pt idx="10">
                  <c:v>36678</c:v>
                </c:pt>
                <c:pt idx="11">
                  <c:v>36770</c:v>
                </c:pt>
                <c:pt idx="12">
                  <c:v>36861</c:v>
                </c:pt>
                <c:pt idx="13">
                  <c:v>36951</c:v>
                </c:pt>
                <c:pt idx="14">
                  <c:v>37043</c:v>
                </c:pt>
                <c:pt idx="15">
                  <c:v>37135</c:v>
                </c:pt>
                <c:pt idx="16">
                  <c:v>37226</c:v>
                </c:pt>
                <c:pt idx="17">
                  <c:v>37316</c:v>
                </c:pt>
                <c:pt idx="18">
                  <c:v>37408</c:v>
                </c:pt>
                <c:pt idx="19">
                  <c:v>37500</c:v>
                </c:pt>
                <c:pt idx="20">
                  <c:v>37591</c:v>
                </c:pt>
                <c:pt idx="21">
                  <c:v>37681</c:v>
                </c:pt>
                <c:pt idx="22">
                  <c:v>37773</c:v>
                </c:pt>
                <c:pt idx="23">
                  <c:v>37865</c:v>
                </c:pt>
                <c:pt idx="24">
                  <c:v>37956</c:v>
                </c:pt>
                <c:pt idx="25">
                  <c:v>38047</c:v>
                </c:pt>
                <c:pt idx="26">
                  <c:v>38139</c:v>
                </c:pt>
                <c:pt idx="27">
                  <c:v>38231</c:v>
                </c:pt>
                <c:pt idx="28">
                  <c:v>38322</c:v>
                </c:pt>
                <c:pt idx="29">
                  <c:v>38412</c:v>
                </c:pt>
                <c:pt idx="30">
                  <c:v>38504</c:v>
                </c:pt>
                <c:pt idx="31">
                  <c:v>38596</c:v>
                </c:pt>
                <c:pt idx="32">
                  <c:v>38687</c:v>
                </c:pt>
                <c:pt idx="33">
                  <c:v>38777</c:v>
                </c:pt>
                <c:pt idx="34">
                  <c:v>38869</c:v>
                </c:pt>
                <c:pt idx="35">
                  <c:v>38961</c:v>
                </c:pt>
                <c:pt idx="36">
                  <c:v>39052</c:v>
                </c:pt>
                <c:pt idx="37">
                  <c:v>39142</c:v>
                </c:pt>
                <c:pt idx="38">
                  <c:v>39234</c:v>
                </c:pt>
                <c:pt idx="39">
                  <c:v>39326</c:v>
                </c:pt>
                <c:pt idx="40">
                  <c:v>39417</c:v>
                </c:pt>
                <c:pt idx="41">
                  <c:v>39508</c:v>
                </c:pt>
                <c:pt idx="42">
                  <c:v>39600</c:v>
                </c:pt>
                <c:pt idx="43">
                  <c:v>39692</c:v>
                </c:pt>
                <c:pt idx="44">
                  <c:v>39783</c:v>
                </c:pt>
                <c:pt idx="45">
                  <c:v>39873</c:v>
                </c:pt>
                <c:pt idx="46">
                  <c:v>39965</c:v>
                </c:pt>
                <c:pt idx="47">
                  <c:v>40057</c:v>
                </c:pt>
                <c:pt idx="48">
                  <c:v>40148</c:v>
                </c:pt>
                <c:pt idx="49">
                  <c:v>40238</c:v>
                </c:pt>
                <c:pt idx="50">
                  <c:v>40330</c:v>
                </c:pt>
                <c:pt idx="51">
                  <c:v>40422</c:v>
                </c:pt>
                <c:pt idx="52">
                  <c:v>40513</c:v>
                </c:pt>
                <c:pt idx="53">
                  <c:v>40603</c:v>
                </c:pt>
                <c:pt idx="54">
                  <c:v>40695</c:v>
                </c:pt>
                <c:pt idx="55">
                  <c:v>40787</c:v>
                </c:pt>
                <c:pt idx="56">
                  <c:v>40878</c:v>
                </c:pt>
                <c:pt idx="57">
                  <c:v>40969</c:v>
                </c:pt>
                <c:pt idx="58">
                  <c:v>41061</c:v>
                </c:pt>
                <c:pt idx="59">
                  <c:v>41153</c:v>
                </c:pt>
                <c:pt idx="60">
                  <c:v>41244</c:v>
                </c:pt>
                <c:pt idx="61">
                  <c:v>41334</c:v>
                </c:pt>
                <c:pt idx="62">
                  <c:v>41426</c:v>
                </c:pt>
                <c:pt idx="63">
                  <c:v>41518</c:v>
                </c:pt>
                <c:pt idx="64">
                  <c:v>41609</c:v>
                </c:pt>
                <c:pt idx="65">
                  <c:v>41699</c:v>
                </c:pt>
                <c:pt idx="66">
                  <c:v>41791</c:v>
                </c:pt>
                <c:pt idx="67">
                  <c:v>41883</c:v>
                </c:pt>
                <c:pt idx="68">
                  <c:v>41974</c:v>
                </c:pt>
                <c:pt idx="69">
                  <c:v>42064</c:v>
                </c:pt>
                <c:pt idx="70">
                  <c:v>42156</c:v>
                </c:pt>
                <c:pt idx="71">
                  <c:v>42248</c:v>
                </c:pt>
                <c:pt idx="72">
                  <c:v>42339</c:v>
                </c:pt>
                <c:pt idx="73">
                  <c:v>42430</c:v>
                </c:pt>
                <c:pt idx="74">
                  <c:v>42522</c:v>
                </c:pt>
                <c:pt idx="75">
                  <c:v>42614</c:v>
                </c:pt>
                <c:pt idx="76">
                  <c:v>42705</c:v>
                </c:pt>
                <c:pt idx="77">
                  <c:v>42795</c:v>
                </c:pt>
                <c:pt idx="78">
                  <c:v>42887</c:v>
                </c:pt>
                <c:pt idx="79">
                  <c:v>42979</c:v>
                </c:pt>
                <c:pt idx="80">
                  <c:v>43070</c:v>
                </c:pt>
                <c:pt idx="81">
                  <c:v>43160</c:v>
                </c:pt>
                <c:pt idx="82">
                  <c:v>43252</c:v>
                </c:pt>
                <c:pt idx="83">
                  <c:v>43344</c:v>
                </c:pt>
                <c:pt idx="84">
                  <c:v>43435</c:v>
                </c:pt>
                <c:pt idx="85">
                  <c:v>43525</c:v>
                </c:pt>
                <c:pt idx="86">
                  <c:v>43617</c:v>
                </c:pt>
                <c:pt idx="87">
                  <c:v>43709</c:v>
                </c:pt>
                <c:pt idx="88">
                  <c:v>43800</c:v>
                </c:pt>
                <c:pt idx="89">
                  <c:v>43891</c:v>
                </c:pt>
                <c:pt idx="90">
                  <c:v>43983</c:v>
                </c:pt>
                <c:pt idx="91">
                  <c:v>44075</c:v>
                </c:pt>
                <c:pt idx="92">
                  <c:v>44166</c:v>
                </c:pt>
                <c:pt idx="93">
                  <c:v>44256</c:v>
                </c:pt>
                <c:pt idx="94">
                  <c:v>44348</c:v>
                </c:pt>
                <c:pt idx="95">
                  <c:v>44440</c:v>
                </c:pt>
                <c:pt idx="96">
                  <c:v>44531</c:v>
                </c:pt>
                <c:pt idx="97">
                  <c:v>44621</c:v>
                </c:pt>
                <c:pt idx="98">
                  <c:v>44713</c:v>
                </c:pt>
                <c:pt idx="99">
                  <c:v>44805</c:v>
                </c:pt>
                <c:pt idx="100">
                  <c:v>44896</c:v>
                </c:pt>
                <c:pt idx="101">
                  <c:v>44986</c:v>
                </c:pt>
                <c:pt idx="102">
                  <c:v>45078</c:v>
                </c:pt>
                <c:pt idx="103">
                  <c:v>45170</c:v>
                </c:pt>
                <c:pt idx="104">
                  <c:v>45261</c:v>
                </c:pt>
                <c:pt idx="105">
                  <c:v>45352</c:v>
                </c:pt>
                <c:pt idx="106">
                  <c:v>45444</c:v>
                </c:pt>
                <c:pt idx="107">
                  <c:v>45536</c:v>
                </c:pt>
                <c:pt idx="108">
                  <c:v>45627</c:v>
                </c:pt>
                <c:pt idx="109">
                  <c:v>45717</c:v>
                </c:pt>
                <c:pt idx="110">
                  <c:v>45809</c:v>
                </c:pt>
                <c:pt idx="111">
                  <c:v>45901</c:v>
                </c:pt>
                <c:pt idx="112">
                  <c:v>45992</c:v>
                </c:pt>
              </c:numCache>
            </c:numRef>
          </c:cat>
          <c:val>
            <c:numRef>
              <c:f>'nme_R031.3023429.20260616080832'!$B$3:$B$115</c:f>
              <c:numCache>
                <c:formatCode>0.0_);[Red]\(0.0\)</c:formatCode>
                <c:ptCount val="113"/>
                <c:pt idx="0">
                  <c:v>32.982700000000001</c:v>
                </c:pt>
                <c:pt idx="1">
                  <c:v>34.904800000000002</c:v>
                </c:pt>
                <c:pt idx="2">
                  <c:v>36.1646</c:v>
                </c:pt>
                <c:pt idx="3">
                  <c:v>38.629199999999997</c:v>
                </c:pt>
                <c:pt idx="4">
                  <c:v>37.943899999999999</c:v>
                </c:pt>
                <c:pt idx="5">
                  <c:v>40.135599999999997</c:v>
                </c:pt>
                <c:pt idx="6">
                  <c:v>44.8215</c:v>
                </c:pt>
                <c:pt idx="7">
                  <c:v>44.167999999999999</c:v>
                </c:pt>
                <c:pt idx="8">
                  <c:v>43.7684</c:v>
                </c:pt>
                <c:pt idx="9">
                  <c:v>43.579000000000001</c:v>
                </c:pt>
                <c:pt idx="10">
                  <c:v>43.5989</c:v>
                </c:pt>
                <c:pt idx="11">
                  <c:v>42.634500000000003</c:v>
                </c:pt>
                <c:pt idx="12">
                  <c:v>46.4024</c:v>
                </c:pt>
                <c:pt idx="13">
                  <c:v>47.600700000000003</c:v>
                </c:pt>
                <c:pt idx="14">
                  <c:v>59.444099999999999</c:v>
                </c:pt>
                <c:pt idx="15">
                  <c:v>65.336699999999993</c:v>
                </c:pt>
                <c:pt idx="16">
                  <c:v>67.648200000000003</c:v>
                </c:pt>
                <c:pt idx="17">
                  <c:v>69.758600000000001</c:v>
                </c:pt>
                <c:pt idx="18">
                  <c:v>73.410899999999998</c:v>
                </c:pt>
                <c:pt idx="19">
                  <c:v>78.538399999999996</c:v>
                </c:pt>
                <c:pt idx="20">
                  <c:v>81.521299999999997</c:v>
                </c:pt>
                <c:pt idx="21">
                  <c:v>81.098299999999995</c:v>
                </c:pt>
                <c:pt idx="22">
                  <c:v>79.822400000000002</c:v>
                </c:pt>
                <c:pt idx="23">
                  <c:v>78.022400000000005</c:v>
                </c:pt>
                <c:pt idx="24">
                  <c:v>81.677599999999998</c:v>
                </c:pt>
                <c:pt idx="25">
                  <c:v>83.866399999999999</c:v>
                </c:pt>
                <c:pt idx="26">
                  <c:v>83.161600000000007</c:v>
                </c:pt>
                <c:pt idx="27">
                  <c:v>88.060900000000004</c:v>
                </c:pt>
                <c:pt idx="28">
                  <c:v>90.323300000000003</c:v>
                </c:pt>
                <c:pt idx="29">
                  <c:v>92.087900000000005</c:v>
                </c:pt>
                <c:pt idx="30">
                  <c:v>94.966300000000004</c:v>
                </c:pt>
                <c:pt idx="31">
                  <c:v>92.745599999999996</c:v>
                </c:pt>
                <c:pt idx="32">
                  <c:v>93.978499999999997</c:v>
                </c:pt>
                <c:pt idx="33">
                  <c:v>86.697000000000003</c:v>
                </c:pt>
                <c:pt idx="34">
                  <c:v>79.172200000000004</c:v>
                </c:pt>
                <c:pt idx="35">
                  <c:v>77.028899999999993</c:v>
                </c:pt>
                <c:pt idx="36">
                  <c:v>75.509699999999995</c:v>
                </c:pt>
                <c:pt idx="37">
                  <c:v>71.022800000000004</c:v>
                </c:pt>
                <c:pt idx="38">
                  <c:v>66.468299999999999</c:v>
                </c:pt>
                <c:pt idx="39">
                  <c:v>65.754599999999996</c:v>
                </c:pt>
                <c:pt idx="40">
                  <c:v>65.063599999999994</c:v>
                </c:pt>
                <c:pt idx="41">
                  <c:v>63.6509</c:v>
                </c:pt>
                <c:pt idx="42">
                  <c:v>59.958300000000001</c:v>
                </c:pt>
                <c:pt idx="43">
                  <c:v>59.223399999999998</c:v>
                </c:pt>
                <c:pt idx="44">
                  <c:v>58.156300000000002</c:v>
                </c:pt>
                <c:pt idx="45">
                  <c:v>55.935699999999997</c:v>
                </c:pt>
                <c:pt idx="46">
                  <c:v>52.837499999999999</c:v>
                </c:pt>
                <c:pt idx="47">
                  <c:v>50.750100000000003</c:v>
                </c:pt>
                <c:pt idx="48">
                  <c:v>50.223799999999997</c:v>
                </c:pt>
                <c:pt idx="49">
                  <c:v>51.158200000000001</c:v>
                </c:pt>
                <c:pt idx="50">
                  <c:v>55.491399999999999</c:v>
                </c:pt>
                <c:pt idx="51">
                  <c:v>57.3568</c:v>
                </c:pt>
                <c:pt idx="52">
                  <c:v>58.051400000000001</c:v>
                </c:pt>
                <c:pt idx="53">
                  <c:v>60.259799999999998</c:v>
                </c:pt>
                <c:pt idx="54">
                  <c:v>62.295099999999998</c:v>
                </c:pt>
                <c:pt idx="55">
                  <c:v>63.605800000000002</c:v>
                </c:pt>
                <c:pt idx="56">
                  <c:v>67.630700000000004</c:v>
                </c:pt>
                <c:pt idx="57">
                  <c:v>72.382999999999996</c:v>
                </c:pt>
                <c:pt idx="58">
                  <c:v>79.513999999999996</c:v>
                </c:pt>
                <c:pt idx="59">
                  <c:v>83.708200000000005</c:v>
                </c:pt>
                <c:pt idx="60">
                  <c:v>90.9024</c:v>
                </c:pt>
                <c:pt idx="61">
                  <c:v>93.867900000000006</c:v>
                </c:pt>
                <c:pt idx="62">
                  <c:v>111.9663</c:v>
                </c:pt>
                <c:pt idx="63">
                  <c:v>128.48849999999999</c:v>
                </c:pt>
                <c:pt idx="64">
                  <c:v>143.61619999999999</c:v>
                </c:pt>
                <c:pt idx="65">
                  <c:v>156.87039999999999</c:v>
                </c:pt>
                <c:pt idx="66">
                  <c:v>169.82230000000001</c:v>
                </c:pt>
                <c:pt idx="67">
                  <c:v>183.42410000000001</c:v>
                </c:pt>
                <c:pt idx="68">
                  <c:v>207.14619999999999</c:v>
                </c:pt>
                <c:pt idx="69">
                  <c:v>224.94890000000001</c:v>
                </c:pt>
                <c:pt idx="70">
                  <c:v>245.3304</c:v>
                </c:pt>
                <c:pt idx="71">
                  <c:v>268.28629999999998</c:v>
                </c:pt>
                <c:pt idx="72">
                  <c:v>288.34160000000003</c:v>
                </c:pt>
                <c:pt idx="73">
                  <c:v>317.13679999999999</c:v>
                </c:pt>
                <c:pt idx="74">
                  <c:v>344.86849999999998</c:v>
                </c:pt>
                <c:pt idx="75">
                  <c:v>356.82749999999999</c:v>
                </c:pt>
                <c:pt idx="76">
                  <c:v>370.82530000000003</c:v>
                </c:pt>
                <c:pt idx="77">
                  <c:v>386.82330000000002</c:v>
                </c:pt>
                <c:pt idx="78">
                  <c:v>401.88990000000001</c:v>
                </c:pt>
                <c:pt idx="79">
                  <c:v>413.43529999999998</c:v>
                </c:pt>
                <c:pt idx="80">
                  <c:v>427.23559999999998</c:v>
                </c:pt>
                <c:pt idx="81">
                  <c:v>437.27910000000003</c:v>
                </c:pt>
                <c:pt idx="82">
                  <c:v>445.93470000000002</c:v>
                </c:pt>
                <c:pt idx="83">
                  <c:v>454.63499999999999</c:v>
                </c:pt>
                <c:pt idx="84">
                  <c:v>466.11790000000002</c:v>
                </c:pt>
                <c:pt idx="85">
                  <c:v>475.6275</c:v>
                </c:pt>
                <c:pt idx="86">
                  <c:v>483.70420000000001</c:v>
                </c:pt>
                <c:pt idx="87">
                  <c:v>489.95089999999999</c:v>
                </c:pt>
                <c:pt idx="88">
                  <c:v>485.18880000000001</c:v>
                </c:pt>
                <c:pt idx="89">
                  <c:v>486.99279999999999</c:v>
                </c:pt>
                <c:pt idx="90">
                  <c:v>490.34350000000001</c:v>
                </c:pt>
                <c:pt idx="91">
                  <c:v>497.03899999999999</c:v>
                </c:pt>
                <c:pt idx="92">
                  <c:v>504.27569999999997</c:v>
                </c:pt>
                <c:pt idx="93">
                  <c:v>505.2235</c:v>
                </c:pt>
                <c:pt idx="94">
                  <c:v>509.03859999999997</c:v>
                </c:pt>
                <c:pt idx="95">
                  <c:v>513.3836</c:v>
                </c:pt>
                <c:pt idx="96">
                  <c:v>516.22969999999998</c:v>
                </c:pt>
                <c:pt idx="97">
                  <c:v>515.6087</c:v>
                </c:pt>
                <c:pt idx="98">
                  <c:v>528.07719999999995</c:v>
                </c:pt>
                <c:pt idx="99">
                  <c:v>535.61869999999999</c:v>
                </c:pt>
                <c:pt idx="100">
                  <c:v>546.93010000000004</c:v>
                </c:pt>
                <c:pt idx="101">
                  <c:v>576.0643</c:v>
                </c:pt>
                <c:pt idx="102">
                  <c:v>580.49019999999996</c:v>
                </c:pt>
                <c:pt idx="103">
                  <c:v>574.11149999999998</c:v>
                </c:pt>
                <c:pt idx="104">
                  <c:v>581.30700000000002</c:v>
                </c:pt>
                <c:pt idx="105">
                  <c:v>576.18359999999996</c:v>
                </c:pt>
                <c:pt idx="106">
                  <c:v>564.80330000000004</c:v>
                </c:pt>
                <c:pt idx="107">
                  <c:v>569.3306</c:v>
                </c:pt>
                <c:pt idx="108">
                  <c:v>559.2998</c:v>
                </c:pt>
                <c:pt idx="109">
                  <c:v>545.59799999999996</c:v>
                </c:pt>
                <c:pt idx="110">
                  <c:v>537.77070000000003</c:v>
                </c:pt>
                <c:pt idx="111">
                  <c:v>522.22349999999994</c:v>
                </c:pt>
                <c:pt idx="112">
                  <c:v>503.00619999999998</c:v>
                </c:pt>
              </c:numCache>
            </c:numRef>
          </c:val>
          <c:extLst>
            <c:ext xmlns:c16="http://schemas.microsoft.com/office/drawing/2014/chart" uri="{C3380CC4-5D6E-409C-BE32-E72D297353CC}">
              <c16:uniqueId val="{00000000-B32A-4A4F-B082-621748AC15CE}"/>
            </c:ext>
          </c:extLst>
        </c:ser>
        <c:dLbls>
          <c:showLegendKey val="0"/>
          <c:showVal val="0"/>
          <c:showCatName val="0"/>
          <c:showSerName val="0"/>
          <c:showPercent val="0"/>
          <c:showBubbleSize val="0"/>
        </c:dLbls>
        <c:gapWidth val="219"/>
        <c:overlap val="-27"/>
        <c:axId val="320592959"/>
        <c:axId val="320593439"/>
      </c:barChart>
      <c:dateAx>
        <c:axId val="320592959"/>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320593439"/>
        <c:crosses val="autoZero"/>
        <c:auto val="1"/>
        <c:lblOffset val="100"/>
        <c:baseTimeUnit val="months"/>
      </c:dateAx>
      <c:valAx>
        <c:axId val="320593439"/>
        <c:scaling>
          <c:orientation val="minMax"/>
          <c:max val="600"/>
        </c:scaling>
        <c:delete val="0"/>
        <c:axPos val="l"/>
        <c:majorGridlines>
          <c:spPr>
            <a:ln w="9525" cap="flat" cmpd="sng" algn="ctr">
              <a:solidFill>
                <a:schemeClr val="tx1">
                  <a:lumMod val="15000"/>
                  <a:lumOff val="85000"/>
                </a:schemeClr>
              </a:solidFill>
              <a:round/>
            </a:ln>
            <a:effectLst/>
          </c:spPr>
        </c:majorGridlines>
        <c:numFmt formatCode="#,##0_);[Red]\(#,##0\)" sourceLinked="0"/>
        <c:majorTickMark val="none"/>
        <c:minorTickMark val="none"/>
        <c:tickLblPos val="nextTo"/>
        <c:spPr>
          <a:noFill/>
          <a:ln>
            <a:noFill/>
          </a:ln>
          <a:effectLst/>
        </c:spPr>
        <c:txPr>
          <a:bodyPr rot="-6000000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endParaRPr lang="ja-JP"/>
          </a:p>
        </c:txPr>
        <c:crossAx val="32059295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'nme_R031.1705893.20260706043951'!$B$2</c:f>
              <c:strCache>
                <c:ptCount val="1"/>
                <c:pt idx="0">
                  <c:v>現金紙幣</c:v>
                </c:pt>
              </c:strCache>
            </c:strRef>
          </c:tx>
          <c:spPr>
            <a:solidFill>
              <a:schemeClr val="accent1"/>
            </a:solidFill>
            <a:ln>
              <a:noFill/>
            </a:ln>
            <a:effectLst/>
          </c:spPr>
          <c:invertIfNegative val="0"/>
          <c:cat>
            <c:numRef>
              <c:f>'nme_R031.1705893.20260706043951'!$A$3:$A$320</c:f>
              <c:numCache>
                <c:formatCode>mmm\-yy</c:formatCode>
                <c:ptCount val="318"/>
                <c:pt idx="0">
                  <c:v>36526</c:v>
                </c:pt>
                <c:pt idx="1">
                  <c:v>36557</c:v>
                </c:pt>
                <c:pt idx="2">
                  <c:v>36586</c:v>
                </c:pt>
                <c:pt idx="3">
                  <c:v>36617</c:v>
                </c:pt>
                <c:pt idx="4">
                  <c:v>36647</c:v>
                </c:pt>
                <c:pt idx="5">
                  <c:v>36678</c:v>
                </c:pt>
                <c:pt idx="6">
                  <c:v>36708</c:v>
                </c:pt>
                <c:pt idx="7">
                  <c:v>36739</c:v>
                </c:pt>
                <c:pt idx="8">
                  <c:v>36770</c:v>
                </c:pt>
                <c:pt idx="9">
                  <c:v>36800</c:v>
                </c:pt>
                <c:pt idx="10">
                  <c:v>36831</c:v>
                </c:pt>
                <c:pt idx="11">
                  <c:v>36861</c:v>
                </c:pt>
                <c:pt idx="12">
                  <c:v>36892</c:v>
                </c:pt>
                <c:pt idx="13">
                  <c:v>36923</c:v>
                </c:pt>
                <c:pt idx="14">
                  <c:v>36951</c:v>
                </c:pt>
                <c:pt idx="15">
                  <c:v>36982</c:v>
                </c:pt>
                <c:pt idx="16">
                  <c:v>37012</c:v>
                </c:pt>
                <c:pt idx="17">
                  <c:v>37043</c:v>
                </c:pt>
                <c:pt idx="18">
                  <c:v>37073</c:v>
                </c:pt>
                <c:pt idx="19">
                  <c:v>37104</c:v>
                </c:pt>
                <c:pt idx="20">
                  <c:v>37135</c:v>
                </c:pt>
                <c:pt idx="21">
                  <c:v>37165</c:v>
                </c:pt>
                <c:pt idx="22">
                  <c:v>37196</c:v>
                </c:pt>
                <c:pt idx="23">
                  <c:v>37226</c:v>
                </c:pt>
                <c:pt idx="24">
                  <c:v>37257</c:v>
                </c:pt>
                <c:pt idx="25">
                  <c:v>37288</c:v>
                </c:pt>
                <c:pt idx="26">
                  <c:v>37316</c:v>
                </c:pt>
                <c:pt idx="27">
                  <c:v>37347</c:v>
                </c:pt>
                <c:pt idx="28">
                  <c:v>37377</c:v>
                </c:pt>
                <c:pt idx="29">
                  <c:v>37408</c:v>
                </c:pt>
                <c:pt idx="30">
                  <c:v>37438</c:v>
                </c:pt>
                <c:pt idx="31">
                  <c:v>37469</c:v>
                </c:pt>
                <c:pt idx="32">
                  <c:v>37500</c:v>
                </c:pt>
                <c:pt idx="33">
                  <c:v>37530</c:v>
                </c:pt>
                <c:pt idx="34">
                  <c:v>37561</c:v>
                </c:pt>
                <c:pt idx="35">
                  <c:v>37591</c:v>
                </c:pt>
                <c:pt idx="36">
                  <c:v>37622</c:v>
                </c:pt>
                <c:pt idx="37">
                  <c:v>37653</c:v>
                </c:pt>
                <c:pt idx="38">
                  <c:v>37681</c:v>
                </c:pt>
                <c:pt idx="39">
                  <c:v>37712</c:v>
                </c:pt>
                <c:pt idx="40">
                  <c:v>37742</c:v>
                </c:pt>
                <c:pt idx="41">
                  <c:v>37773</c:v>
                </c:pt>
                <c:pt idx="42">
                  <c:v>37803</c:v>
                </c:pt>
                <c:pt idx="43">
                  <c:v>37834</c:v>
                </c:pt>
                <c:pt idx="44">
                  <c:v>37865</c:v>
                </c:pt>
                <c:pt idx="45">
                  <c:v>37895</c:v>
                </c:pt>
                <c:pt idx="46">
                  <c:v>37926</c:v>
                </c:pt>
                <c:pt idx="47">
                  <c:v>37956</c:v>
                </c:pt>
                <c:pt idx="48">
                  <c:v>37987</c:v>
                </c:pt>
                <c:pt idx="49">
                  <c:v>38018</c:v>
                </c:pt>
                <c:pt idx="50">
                  <c:v>38047</c:v>
                </c:pt>
                <c:pt idx="51">
                  <c:v>38078</c:v>
                </c:pt>
                <c:pt idx="52">
                  <c:v>38108</c:v>
                </c:pt>
                <c:pt idx="53">
                  <c:v>38139</c:v>
                </c:pt>
                <c:pt idx="54">
                  <c:v>38169</c:v>
                </c:pt>
                <c:pt idx="55">
                  <c:v>38200</c:v>
                </c:pt>
                <c:pt idx="56">
                  <c:v>38231</c:v>
                </c:pt>
                <c:pt idx="57">
                  <c:v>38261</c:v>
                </c:pt>
                <c:pt idx="58">
                  <c:v>38292</c:v>
                </c:pt>
                <c:pt idx="59">
                  <c:v>38322</c:v>
                </c:pt>
                <c:pt idx="60">
                  <c:v>38353</c:v>
                </c:pt>
                <c:pt idx="61">
                  <c:v>38384</c:v>
                </c:pt>
                <c:pt idx="62">
                  <c:v>38412</c:v>
                </c:pt>
                <c:pt idx="63">
                  <c:v>38443</c:v>
                </c:pt>
                <c:pt idx="64">
                  <c:v>38473</c:v>
                </c:pt>
                <c:pt idx="65">
                  <c:v>38504</c:v>
                </c:pt>
                <c:pt idx="66">
                  <c:v>38534</c:v>
                </c:pt>
                <c:pt idx="67">
                  <c:v>38565</c:v>
                </c:pt>
                <c:pt idx="68">
                  <c:v>38596</c:v>
                </c:pt>
                <c:pt idx="69">
                  <c:v>38626</c:v>
                </c:pt>
                <c:pt idx="70">
                  <c:v>38657</c:v>
                </c:pt>
                <c:pt idx="71">
                  <c:v>38687</c:v>
                </c:pt>
                <c:pt idx="72">
                  <c:v>38718</c:v>
                </c:pt>
                <c:pt idx="73">
                  <c:v>38749</c:v>
                </c:pt>
                <c:pt idx="74">
                  <c:v>38777</c:v>
                </c:pt>
                <c:pt idx="75">
                  <c:v>38808</c:v>
                </c:pt>
                <c:pt idx="76">
                  <c:v>38838</c:v>
                </c:pt>
                <c:pt idx="77">
                  <c:v>38869</c:v>
                </c:pt>
                <c:pt idx="78">
                  <c:v>38899</c:v>
                </c:pt>
                <c:pt idx="79">
                  <c:v>38930</c:v>
                </c:pt>
                <c:pt idx="80">
                  <c:v>38961</c:v>
                </c:pt>
                <c:pt idx="81">
                  <c:v>38991</c:v>
                </c:pt>
                <c:pt idx="82">
                  <c:v>39022</c:v>
                </c:pt>
                <c:pt idx="83">
                  <c:v>39052</c:v>
                </c:pt>
                <c:pt idx="84">
                  <c:v>39083</c:v>
                </c:pt>
                <c:pt idx="85">
                  <c:v>39114</c:v>
                </c:pt>
                <c:pt idx="86">
                  <c:v>39142</c:v>
                </c:pt>
                <c:pt idx="87">
                  <c:v>39173</c:v>
                </c:pt>
                <c:pt idx="88">
                  <c:v>39203</c:v>
                </c:pt>
                <c:pt idx="89">
                  <c:v>39234</c:v>
                </c:pt>
                <c:pt idx="90">
                  <c:v>39264</c:v>
                </c:pt>
                <c:pt idx="91">
                  <c:v>39295</c:v>
                </c:pt>
                <c:pt idx="92">
                  <c:v>39326</c:v>
                </c:pt>
                <c:pt idx="93">
                  <c:v>39356</c:v>
                </c:pt>
                <c:pt idx="94">
                  <c:v>39387</c:v>
                </c:pt>
                <c:pt idx="95">
                  <c:v>39417</c:v>
                </c:pt>
                <c:pt idx="96">
                  <c:v>39448</c:v>
                </c:pt>
                <c:pt idx="97">
                  <c:v>39479</c:v>
                </c:pt>
                <c:pt idx="98">
                  <c:v>39508</c:v>
                </c:pt>
                <c:pt idx="99">
                  <c:v>39539</c:v>
                </c:pt>
                <c:pt idx="100">
                  <c:v>39569</c:v>
                </c:pt>
                <c:pt idx="101">
                  <c:v>39600</c:v>
                </c:pt>
                <c:pt idx="102">
                  <c:v>39630</c:v>
                </c:pt>
                <c:pt idx="103">
                  <c:v>39661</c:v>
                </c:pt>
                <c:pt idx="104">
                  <c:v>39692</c:v>
                </c:pt>
                <c:pt idx="105">
                  <c:v>39722</c:v>
                </c:pt>
                <c:pt idx="106">
                  <c:v>39753</c:v>
                </c:pt>
                <c:pt idx="107">
                  <c:v>39783</c:v>
                </c:pt>
                <c:pt idx="108">
                  <c:v>39814</c:v>
                </c:pt>
                <c:pt idx="109">
                  <c:v>39845</c:v>
                </c:pt>
                <c:pt idx="110">
                  <c:v>39873</c:v>
                </c:pt>
                <c:pt idx="111">
                  <c:v>39904</c:v>
                </c:pt>
                <c:pt idx="112">
                  <c:v>39934</c:v>
                </c:pt>
                <c:pt idx="113">
                  <c:v>39965</c:v>
                </c:pt>
                <c:pt idx="114">
                  <c:v>39995</c:v>
                </c:pt>
                <c:pt idx="115">
                  <c:v>40026</c:v>
                </c:pt>
                <c:pt idx="116">
                  <c:v>40057</c:v>
                </c:pt>
                <c:pt idx="117">
                  <c:v>40087</c:v>
                </c:pt>
                <c:pt idx="118">
                  <c:v>40118</c:v>
                </c:pt>
                <c:pt idx="119">
                  <c:v>40148</c:v>
                </c:pt>
                <c:pt idx="120">
                  <c:v>40179</c:v>
                </c:pt>
                <c:pt idx="121">
                  <c:v>40210</c:v>
                </c:pt>
                <c:pt idx="122">
                  <c:v>40238</c:v>
                </c:pt>
                <c:pt idx="123">
                  <c:v>40269</c:v>
                </c:pt>
                <c:pt idx="124">
                  <c:v>40299</c:v>
                </c:pt>
                <c:pt idx="125">
                  <c:v>40330</c:v>
                </c:pt>
                <c:pt idx="126">
                  <c:v>40360</c:v>
                </c:pt>
                <c:pt idx="127">
                  <c:v>40391</c:v>
                </c:pt>
                <c:pt idx="128">
                  <c:v>40422</c:v>
                </c:pt>
                <c:pt idx="129">
                  <c:v>40452</c:v>
                </c:pt>
                <c:pt idx="130">
                  <c:v>40483</c:v>
                </c:pt>
                <c:pt idx="131">
                  <c:v>40513</c:v>
                </c:pt>
                <c:pt idx="132">
                  <c:v>40544</c:v>
                </c:pt>
                <c:pt idx="133">
                  <c:v>40575</c:v>
                </c:pt>
                <c:pt idx="134">
                  <c:v>40603</c:v>
                </c:pt>
                <c:pt idx="135">
                  <c:v>40634</c:v>
                </c:pt>
                <c:pt idx="136">
                  <c:v>40664</c:v>
                </c:pt>
                <c:pt idx="137">
                  <c:v>40695</c:v>
                </c:pt>
                <c:pt idx="138">
                  <c:v>40725</c:v>
                </c:pt>
                <c:pt idx="139">
                  <c:v>40756</c:v>
                </c:pt>
                <c:pt idx="140">
                  <c:v>40787</c:v>
                </c:pt>
                <c:pt idx="141">
                  <c:v>40817</c:v>
                </c:pt>
                <c:pt idx="142">
                  <c:v>40848</c:v>
                </c:pt>
                <c:pt idx="143">
                  <c:v>40878</c:v>
                </c:pt>
                <c:pt idx="144">
                  <c:v>40909</c:v>
                </c:pt>
                <c:pt idx="145">
                  <c:v>40940</c:v>
                </c:pt>
                <c:pt idx="146">
                  <c:v>40969</c:v>
                </c:pt>
                <c:pt idx="147">
                  <c:v>41000</c:v>
                </c:pt>
                <c:pt idx="148">
                  <c:v>41030</c:v>
                </c:pt>
                <c:pt idx="149">
                  <c:v>41061</c:v>
                </c:pt>
                <c:pt idx="150">
                  <c:v>41091</c:v>
                </c:pt>
                <c:pt idx="151">
                  <c:v>41122</c:v>
                </c:pt>
                <c:pt idx="152">
                  <c:v>41153</c:v>
                </c:pt>
                <c:pt idx="153">
                  <c:v>41183</c:v>
                </c:pt>
                <c:pt idx="154">
                  <c:v>41214</c:v>
                </c:pt>
                <c:pt idx="155">
                  <c:v>41244</c:v>
                </c:pt>
                <c:pt idx="156">
                  <c:v>41275</c:v>
                </c:pt>
                <c:pt idx="157">
                  <c:v>41306</c:v>
                </c:pt>
                <c:pt idx="158">
                  <c:v>41334</c:v>
                </c:pt>
                <c:pt idx="159">
                  <c:v>41365</c:v>
                </c:pt>
                <c:pt idx="160">
                  <c:v>41395</c:v>
                </c:pt>
                <c:pt idx="161">
                  <c:v>41426</c:v>
                </c:pt>
                <c:pt idx="162">
                  <c:v>41456</c:v>
                </c:pt>
                <c:pt idx="163">
                  <c:v>41487</c:v>
                </c:pt>
                <c:pt idx="164">
                  <c:v>41518</c:v>
                </c:pt>
                <c:pt idx="165">
                  <c:v>41548</c:v>
                </c:pt>
                <c:pt idx="166">
                  <c:v>41579</c:v>
                </c:pt>
                <c:pt idx="167">
                  <c:v>41609</c:v>
                </c:pt>
                <c:pt idx="168">
                  <c:v>41640</c:v>
                </c:pt>
                <c:pt idx="169">
                  <c:v>41671</c:v>
                </c:pt>
                <c:pt idx="170">
                  <c:v>41699</c:v>
                </c:pt>
                <c:pt idx="171">
                  <c:v>41730</c:v>
                </c:pt>
                <c:pt idx="172">
                  <c:v>41760</c:v>
                </c:pt>
                <c:pt idx="173">
                  <c:v>41791</c:v>
                </c:pt>
                <c:pt idx="174">
                  <c:v>41821</c:v>
                </c:pt>
                <c:pt idx="175">
                  <c:v>41852</c:v>
                </c:pt>
                <c:pt idx="176">
                  <c:v>41883</c:v>
                </c:pt>
                <c:pt idx="177">
                  <c:v>41913</c:v>
                </c:pt>
                <c:pt idx="178">
                  <c:v>41944</c:v>
                </c:pt>
                <c:pt idx="179">
                  <c:v>41974</c:v>
                </c:pt>
                <c:pt idx="180">
                  <c:v>42005</c:v>
                </c:pt>
                <c:pt idx="181">
                  <c:v>42036</c:v>
                </c:pt>
                <c:pt idx="182">
                  <c:v>42064</c:v>
                </c:pt>
                <c:pt idx="183">
                  <c:v>42095</c:v>
                </c:pt>
                <c:pt idx="184">
                  <c:v>42125</c:v>
                </c:pt>
                <c:pt idx="185">
                  <c:v>42156</c:v>
                </c:pt>
                <c:pt idx="186">
                  <c:v>42186</c:v>
                </c:pt>
                <c:pt idx="187">
                  <c:v>42217</c:v>
                </c:pt>
                <c:pt idx="188">
                  <c:v>42248</c:v>
                </c:pt>
                <c:pt idx="189">
                  <c:v>42278</c:v>
                </c:pt>
                <c:pt idx="190">
                  <c:v>42309</c:v>
                </c:pt>
                <c:pt idx="191">
                  <c:v>42339</c:v>
                </c:pt>
                <c:pt idx="192">
                  <c:v>42370</c:v>
                </c:pt>
                <c:pt idx="193">
                  <c:v>42401</c:v>
                </c:pt>
                <c:pt idx="194">
                  <c:v>42430</c:v>
                </c:pt>
                <c:pt idx="195">
                  <c:v>42461</c:v>
                </c:pt>
                <c:pt idx="196">
                  <c:v>42491</c:v>
                </c:pt>
                <c:pt idx="197">
                  <c:v>42522</c:v>
                </c:pt>
                <c:pt idx="198">
                  <c:v>42552</c:v>
                </c:pt>
                <c:pt idx="199">
                  <c:v>42583</c:v>
                </c:pt>
                <c:pt idx="200">
                  <c:v>42614</c:v>
                </c:pt>
                <c:pt idx="201">
                  <c:v>42644</c:v>
                </c:pt>
                <c:pt idx="202">
                  <c:v>42675</c:v>
                </c:pt>
                <c:pt idx="203">
                  <c:v>42705</c:v>
                </c:pt>
                <c:pt idx="204">
                  <c:v>42736</c:v>
                </c:pt>
                <c:pt idx="205">
                  <c:v>42767</c:v>
                </c:pt>
                <c:pt idx="206">
                  <c:v>42795</c:v>
                </c:pt>
                <c:pt idx="207">
                  <c:v>42826</c:v>
                </c:pt>
                <c:pt idx="208">
                  <c:v>42856</c:v>
                </c:pt>
                <c:pt idx="209">
                  <c:v>42887</c:v>
                </c:pt>
                <c:pt idx="210">
                  <c:v>42917</c:v>
                </c:pt>
                <c:pt idx="211">
                  <c:v>42948</c:v>
                </c:pt>
                <c:pt idx="212">
                  <c:v>42979</c:v>
                </c:pt>
                <c:pt idx="213">
                  <c:v>43009</c:v>
                </c:pt>
                <c:pt idx="214">
                  <c:v>43040</c:v>
                </c:pt>
                <c:pt idx="215">
                  <c:v>43070</c:v>
                </c:pt>
                <c:pt idx="216">
                  <c:v>43101</c:v>
                </c:pt>
                <c:pt idx="217">
                  <c:v>43132</c:v>
                </c:pt>
                <c:pt idx="218">
                  <c:v>43160</c:v>
                </c:pt>
                <c:pt idx="219">
                  <c:v>43191</c:v>
                </c:pt>
                <c:pt idx="220">
                  <c:v>43221</c:v>
                </c:pt>
                <c:pt idx="221">
                  <c:v>43252</c:v>
                </c:pt>
                <c:pt idx="222">
                  <c:v>43282</c:v>
                </c:pt>
                <c:pt idx="223">
                  <c:v>43313</c:v>
                </c:pt>
                <c:pt idx="224">
                  <c:v>43344</c:v>
                </c:pt>
                <c:pt idx="225">
                  <c:v>43374</c:v>
                </c:pt>
                <c:pt idx="226">
                  <c:v>43405</c:v>
                </c:pt>
                <c:pt idx="227">
                  <c:v>43435</c:v>
                </c:pt>
                <c:pt idx="228">
                  <c:v>43466</c:v>
                </c:pt>
                <c:pt idx="229">
                  <c:v>43497</c:v>
                </c:pt>
                <c:pt idx="230">
                  <c:v>43525</c:v>
                </c:pt>
                <c:pt idx="231">
                  <c:v>43556</c:v>
                </c:pt>
                <c:pt idx="232">
                  <c:v>43586</c:v>
                </c:pt>
                <c:pt idx="233">
                  <c:v>43617</c:v>
                </c:pt>
                <c:pt idx="234">
                  <c:v>43647</c:v>
                </c:pt>
                <c:pt idx="235">
                  <c:v>43678</c:v>
                </c:pt>
                <c:pt idx="236">
                  <c:v>43709</c:v>
                </c:pt>
                <c:pt idx="237">
                  <c:v>43739</c:v>
                </c:pt>
                <c:pt idx="238">
                  <c:v>43770</c:v>
                </c:pt>
                <c:pt idx="239">
                  <c:v>43800</c:v>
                </c:pt>
                <c:pt idx="240">
                  <c:v>43831</c:v>
                </c:pt>
                <c:pt idx="241">
                  <c:v>43862</c:v>
                </c:pt>
                <c:pt idx="242">
                  <c:v>43891</c:v>
                </c:pt>
                <c:pt idx="243">
                  <c:v>43922</c:v>
                </c:pt>
                <c:pt idx="244">
                  <c:v>43952</c:v>
                </c:pt>
                <c:pt idx="245">
                  <c:v>43983</c:v>
                </c:pt>
                <c:pt idx="246">
                  <c:v>44013</c:v>
                </c:pt>
                <c:pt idx="247">
                  <c:v>44044</c:v>
                </c:pt>
                <c:pt idx="248">
                  <c:v>44075</c:v>
                </c:pt>
                <c:pt idx="249">
                  <c:v>44105</c:v>
                </c:pt>
                <c:pt idx="250">
                  <c:v>44136</c:v>
                </c:pt>
                <c:pt idx="251">
                  <c:v>44166</c:v>
                </c:pt>
                <c:pt idx="252">
                  <c:v>44197</c:v>
                </c:pt>
                <c:pt idx="253">
                  <c:v>44228</c:v>
                </c:pt>
                <c:pt idx="254">
                  <c:v>44256</c:v>
                </c:pt>
                <c:pt idx="255">
                  <c:v>44287</c:v>
                </c:pt>
                <c:pt idx="256">
                  <c:v>44317</c:v>
                </c:pt>
                <c:pt idx="257">
                  <c:v>44348</c:v>
                </c:pt>
                <c:pt idx="258">
                  <c:v>44378</c:v>
                </c:pt>
                <c:pt idx="259">
                  <c:v>44409</c:v>
                </c:pt>
                <c:pt idx="260">
                  <c:v>44440</c:v>
                </c:pt>
                <c:pt idx="261">
                  <c:v>44470</c:v>
                </c:pt>
                <c:pt idx="262">
                  <c:v>44501</c:v>
                </c:pt>
                <c:pt idx="263">
                  <c:v>44531</c:v>
                </c:pt>
                <c:pt idx="264">
                  <c:v>44562</c:v>
                </c:pt>
                <c:pt idx="265">
                  <c:v>44593</c:v>
                </c:pt>
                <c:pt idx="266">
                  <c:v>44621</c:v>
                </c:pt>
                <c:pt idx="267">
                  <c:v>44652</c:v>
                </c:pt>
                <c:pt idx="268">
                  <c:v>44682</c:v>
                </c:pt>
                <c:pt idx="269">
                  <c:v>44713</c:v>
                </c:pt>
                <c:pt idx="270">
                  <c:v>44743</c:v>
                </c:pt>
                <c:pt idx="271">
                  <c:v>44774</c:v>
                </c:pt>
                <c:pt idx="272">
                  <c:v>44805</c:v>
                </c:pt>
                <c:pt idx="273">
                  <c:v>44835</c:v>
                </c:pt>
                <c:pt idx="274">
                  <c:v>44866</c:v>
                </c:pt>
                <c:pt idx="275">
                  <c:v>44896</c:v>
                </c:pt>
                <c:pt idx="276">
                  <c:v>44927</c:v>
                </c:pt>
                <c:pt idx="277">
                  <c:v>44958</c:v>
                </c:pt>
                <c:pt idx="278">
                  <c:v>44986</c:v>
                </c:pt>
                <c:pt idx="279">
                  <c:v>45017</c:v>
                </c:pt>
                <c:pt idx="280">
                  <c:v>45047</c:v>
                </c:pt>
                <c:pt idx="281">
                  <c:v>45078</c:v>
                </c:pt>
                <c:pt idx="282">
                  <c:v>45108</c:v>
                </c:pt>
                <c:pt idx="283">
                  <c:v>45139</c:v>
                </c:pt>
                <c:pt idx="284">
                  <c:v>45170</c:v>
                </c:pt>
                <c:pt idx="285">
                  <c:v>45200</c:v>
                </c:pt>
                <c:pt idx="286">
                  <c:v>45231</c:v>
                </c:pt>
                <c:pt idx="287">
                  <c:v>45261</c:v>
                </c:pt>
                <c:pt idx="288">
                  <c:v>45292</c:v>
                </c:pt>
                <c:pt idx="289">
                  <c:v>45323</c:v>
                </c:pt>
                <c:pt idx="290">
                  <c:v>45352</c:v>
                </c:pt>
                <c:pt idx="291">
                  <c:v>45383</c:v>
                </c:pt>
                <c:pt idx="292">
                  <c:v>45413</c:v>
                </c:pt>
                <c:pt idx="293">
                  <c:v>45444</c:v>
                </c:pt>
                <c:pt idx="294">
                  <c:v>45474</c:v>
                </c:pt>
                <c:pt idx="295">
                  <c:v>45505</c:v>
                </c:pt>
                <c:pt idx="296">
                  <c:v>45536</c:v>
                </c:pt>
                <c:pt idx="297">
                  <c:v>45566</c:v>
                </c:pt>
                <c:pt idx="298">
                  <c:v>45597</c:v>
                </c:pt>
                <c:pt idx="299">
                  <c:v>45627</c:v>
                </c:pt>
                <c:pt idx="300">
                  <c:v>45658</c:v>
                </c:pt>
                <c:pt idx="301">
                  <c:v>45689</c:v>
                </c:pt>
                <c:pt idx="302">
                  <c:v>45717</c:v>
                </c:pt>
                <c:pt idx="303">
                  <c:v>45748</c:v>
                </c:pt>
                <c:pt idx="304">
                  <c:v>45778</c:v>
                </c:pt>
                <c:pt idx="305">
                  <c:v>45809</c:v>
                </c:pt>
                <c:pt idx="306">
                  <c:v>45839</c:v>
                </c:pt>
                <c:pt idx="307">
                  <c:v>45870</c:v>
                </c:pt>
                <c:pt idx="308">
                  <c:v>45901</c:v>
                </c:pt>
                <c:pt idx="309">
                  <c:v>45931</c:v>
                </c:pt>
                <c:pt idx="310">
                  <c:v>45962</c:v>
                </c:pt>
                <c:pt idx="311">
                  <c:v>45992</c:v>
                </c:pt>
                <c:pt idx="312">
                  <c:v>46023</c:v>
                </c:pt>
                <c:pt idx="313">
                  <c:v>46054</c:v>
                </c:pt>
                <c:pt idx="314">
                  <c:v>46082</c:v>
                </c:pt>
                <c:pt idx="315">
                  <c:v>46113</c:v>
                </c:pt>
                <c:pt idx="316">
                  <c:v>46143</c:v>
                </c:pt>
                <c:pt idx="317">
                  <c:v>46174</c:v>
                </c:pt>
              </c:numCache>
            </c:numRef>
          </c:cat>
          <c:val>
            <c:numRef>
              <c:f>'nme_R031.1705893.20260706043951'!$B$3:$B$320</c:f>
              <c:numCache>
                <c:formatCode>0.0_);[Red]\(0.0\)</c:formatCode>
                <c:ptCount val="318"/>
                <c:pt idx="0">
                  <c:v>56.619399999999999</c:v>
                </c:pt>
                <c:pt idx="1">
                  <c:v>52.883499999999998</c:v>
                </c:pt>
                <c:pt idx="2">
                  <c:v>54.086599999999997</c:v>
                </c:pt>
                <c:pt idx="3">
                  <c:v>55.401200000000003</c:v>
                </c:pt>
                <c:pt idx="4">
                  <c:v>54.405799999999999</c:v>
                </c:pt>
                <c:pt idx="5">
                  <c:v>53.031799999999997</c:v>
                </c:pt>
                <c:pt idx="6">
                  <c:v>54.2879</c:v>
                </c:pt>
                <c:pt idx="7">
                  <c:v>53.748899999999999</c:v>
                </c:pt>
                <c:pt idx="8">
                  <c:v>53.716000000000001</c:v>
                </c:pt>
                <c:pt idx="9">
                  <c:v>54.803400000000003</c:v>
                </c:pt>
                <c:pt idx="10">
                  <c:v>55.520899999999997</c:v>
                </c:pt>
                <c:pt idx="11">
                  <c:v>59.561300000000003</c:v>
                </c:pt>
                <c:pt idx="12">
                  <c:v>58.923299999999998</c:v>
                </c:pt>
                <c:pt idx="13">
                  <c:v>56.375700000000002</c:v>
                </c:pt>
                <c:pt idx="14">
                  <c:v>57.038800000000002</c:v>
                </c:pt>
                <c:pt idx="15">
                  <c:v>57.515300000000003</c:v>
                </c:pt>
                <c:pt idx="16">
                  <c:v>57.704000000000001</c:v>
                </c:pt>
                <c:pt idx="17">
                  <c:v>57.725299999999997</c:v>
                </c:pt>
                <c:pt idx="18">
                  <c:v>59.511899999999997</c:v>
                </c:pt>
                <c:pt idx="19">
                  <c:v>58.525500000000001</c:v>
                </c:pt>
                <c:pt idx="20">
                  <c:v>58.3735</c:v>
                </c:pt>
                <c:pt idx="21">
                  <c:v>59.012999999999998</c:v>
                </c:pt>
                <c:pt idx="22">
                  <c:v>59.968899999999998</c:v>
                </c:pt>
                <c:pt idx="23">
                  <c:v>64.376900000000006</c:v>
                </c:pt>
                <c:pt idx="24">
                  <c:v>64.811000000000007</c:v>
                </c:pt>
                <c:pt idx="25">
                  <c:v>63.338900000000002</c:v>
                </c:pt>
                <c:pt idx="26">
                  <c:v>65.375900000000001</c:v>
                </c:pt>
                <c:pt idx="27">
                  <c:v>66.8155</c:v>
                </c:pt>
                <c:pt idx="28">
                  <c:v>66.896799999999999</c:v>
                </c:pt>
                <c:pt idx="29">
                  <c:v>66.141099999999994</c:v>
                </c:pt>
                <c:pt idx="30">
                  <c:v>66.879300000000001</c:v>
                </c:pt>
                <c:pt idx="31">
                  <c:v>66.692899999999995</c:v>
                </c:pt>
                <c:pt idx="32">
                  <c:v>66.2761</c:v>
                </c:pt>
                <c:pt idx="33">
                  <c:v>66.439499999999995</c:v>
                </c:pt>
                <c:pt idx="34">
                  <c:v>67.0184</c:v>
                </c:pt>
                <c:pt idx="35">
                  <c:v>70.814499999999995</c:v>
                </c:pt>
                <c:pt idx="36">
                  <c:v>70.883399999999995</c:v>
                </c:pt>
                <c:pt idx="37">
                  <c:v>68.617000000000004</c:v>
                </c:pt>
                <c:pt idx="38">
                  <c:v>69.507599999999996</c:v>
                </c:pt>
                <c:pt idx="39">
                  <c:v>69.821100000000001</c:v>
                </c:pt>
                <c:pt idx="40">
                  <c:v>70.011200000000002</c:v>
                </c:pt>
                <c:pt idx="41">
                  <c:v>69.611599999999996</c:v>
                </c:pt>
                <c:pt idx="42">
                  <c:v>70.416499999999999</c:v>
                </c:pt>
                <c:pt idx="43">
                  <c:v>70.165599999999998</c:v>
                </c:pt>
                <c:pt idx="44">
                  <c:v>69.630399999999995</c:v>
                </c:pt>
                <c:pt idx="45">
                  <c:v>69.563800000000001</c:v>
                </c:pt>
                <c:pt idx="46">
                  <c:v>69.967299999999994</c:v>
                </c:pt>
                <c:pt idx="47">
                  <c:v>73.128299999999996</c:v>
                </c:pt>
                <c:pt idx="48">
                  <c:v>72.713899999999995</c:v>
                </c:pt>
                <c:pt idx="49">
                  <c:v>70.472800000000007</c:v>
                </c:pt>
                <c:pt idx="50">
                  <c:v>70.706900000000005</c:v>
                </c:pt>
                <c:pt idx="51">
                  <c:v>70.906199999999998</c:v>
                </c:pt>
                <c:pt idx="52">
                  <c:v>71.233500000000006</c:v>
                </c:pt>
                <c:pt idx="53">
                  <c:v>70.281899999999993</c:v>
                </c:pt>
                <c:pt idx="54">
                  <c:v>71.169799999999995</c:v>
                </c:pt>
                <c:pt idx="55">
                  <c:v>71.014600000000002</c:v>
                </c:pt>
                <c:pt idx="56">
                  <c:v>71.184799999999996</c:v>
                </c:pt>
                <c:pt idx="57">
                  <c:v>71.009600000000006</c:v>
                </c:pt>
                <c:pt idx="58">
                  <c:v>72.462699999999998</c:v>
                </c:pt>
                <c:pt idx="59">
                  <c:v>74.866799999999998</c:v>
                </c:pt>
                <c:pt idx="60">
                  <c:v>74.609700000000004</c:v>
                </c:pt>
                <c:pt idx="61">
                  <c:v>72.220699999999994</c:v>
                </c:pt>
                <c:pt idx="62">
                  <c:v>73.304199999999994</c:v>
                </c:pt>
                <c:pt idx="63">
                  <c:v>74.0715</c:v>
                </c:pt>
                <c:pt idx="64">
                  <c:v>74.0809</c:v>
                </c:pt>
                <c:pt idx="65">
                  <c:v>72.763599999999997</c:v>
                </c:pt>
                <c:pt idx="66">
                  <c:v>73.608699999999999</c:v>
                </c:pt>
                <c:pt idx="67">
                  <c:v>73.236500000000007</c:v>
                </c:pt>
                <c:pt idx="68">
                  <c:v>73.065100000000001</c:v>
                </c:pt>
                <c:pt idx="69">
                  <c:v>73.056600000000003</c:v>
                </c:pt>
                <c:pt idx="70">
                  <c:v>73.258899999999997</c:v>
                </c:pt>
                <c:pt idx="71">
                  <c:v>76.312100000000001</c:v>
                </c:pt>
                <c:pt idx="72">
                  <c:v>76.004000000000005</c:v>
                </c:pt>
                <c:pt idx="73">
                  <c:v>73.882800000000003</c:v>
                </c:pt>
                <c:pt idx="74">
                  <c:v>74.3874</c:v>
                </c:pt>
                <c:pt idx="75">
                  <c:v>74.354699999999994</c:v>
                </c:pt>
                <c:pt idx="76">
                  <c:v>74.551900000000003</c:v>
                </c:pt>
                <c:pt idx="77">
                  <c:v>73.445599999999999</c:v>
                </c:pt>
                <c:pt idx="78">
                  <c:v>74.097099999999998</c:v>
                </c:pt>
                <c:pt idx="79">
                  <c:v>74.044899999999998</c:v>
                </c:pt>
                <c:pt idx="80">
                  <c:v>73.714799999999997</c:v>
                </c:pt>
                <c:pt idx="81">
                  <c:v>73.734800000000007</c:v>
                </c:pt>
                <c:pt idx="82">
                  <c:v>73.924899999999994</c:v>
                </c:pt>
                <c:pt idx="83">
                  <c:v>76.696899999999999</c:v>
                </c:pt>
                <c:pt idx="84">
                  <c:v>76.512500000000003</c:v>
                </c:pt>
                <c:pt idx="85">
                  <c:v>74.820099999999996</c:v>
                </c:pt>
                <c:pt idx="86">
                  <c:v>75.360299999999995</c:v>
                </c:pt>
                <c:pt idx="87">
                  <c:v>75.305099999999996</c:v>
                </c:pt>
                <c:pt idx="88">
                  <c:v>75.397099999999995</c:v>
                </c:pt>
                <c:pt idx="89">
                  <c:v>74.659599999999998</c:v>
                </c:pt>
                <c:pt idx="90">
                  <c:v>75.295400000000001</c:v>
                </c:pt>
                <c:pt idx="91">
                  <c:v>74.974400000000003</c:v>
                </c:pt>
                <c:pt idx="92">
                  <c:v>74.794600000000003</c:v>
                </c:pt>
                <c:pt idx="93">
                  <c:v>74.986500000000007</c:v>
                </c:pt>
                <c:pt idx="94">
                  <c:v>75.158000000000001</c:v>
                </c:pt>
                <c:pt idx="95">
                  <c:v>78.003600000000006</c:v>
                </c:pt>
                <c:pt idx="96">
                  <c:v>77.690200000000004</c:v>
                </c:pt>
                <c:pt idx="97">
                  <c:v>75.656899999999993</c:v>
                </c:pt>
                <c:pt idx="98">
                  <c:v>75.928200000000004</c:v>
                </c:pt>
                <c:pt idx="99">
                  <c:v>75.756399999999999</c:v>
                </c:pt>
                <c:pt idx="100">
                  <c:v>75.958500000000001</c:v>
                </c:pt>
                <c:pt idx="101">
                  <c:v>75.191400000000002</c:v>
                </c:pt>
                <c:pt idx="102">
                  <c:v>75.715000000000003</c:v>
                </c:pt>
                <c:pt idx="103">
                  <c:v>75.614400000000003</c:v>
                </c:pt>
                <c:pt idx="104">
                  <c:v>75.117800000000003</c:v>
                </c:pt>
                <c:pt idx="105">
                  <c:v>75.603700000000003</c:v>
                </c:pt>
                <c:pt idx="106">
                  <c:v>75.985399999999998</c:v>
                </c:pt>
                <c:pt idx="107">
                  <c:v>78.426199999999994</c:v>
                </c:pt>
                <c:pt idx="108">
                  <c:v>77.982500000000002</c:v>
                </c:pt>
                <c:pt idx="109">
                  <c:v>76.188000000000002</c:v>
                </c:pt>
                <c:pt idx="110">
                  <c:v>76.541399999999996</c:v>
                </c:pt>
                <c:pt idx="111">
                  <c:v>76.484700000000004</c:v>
                </c:pt>
                <c:pt idx="112">
                  <c:v>76.822299999999998</c:v>
                </c:pt>
                <c:pt idx="113">
                  <c:v>75.882900000000006</c:v>
                </c:pt>
                <c:pt idx="114">
                  <c:v>76.266599999999997</c:v>
                </c:pt>
                <c:pt idx="115">
                  <c:v>75.979900000000001</c:v>
                </c:pt>
                <c:pt idx="116">
                  <c:v>75.870599999999996</c:v>
                </c:pt>
                <c:pt idx="117">
                  <c:v>75.616500000000002</c:v>
                </c:pt>
                <c:pt idx="118">
                  <c:v>75.739699999999999</c:v>
                </c:pt>
                <c:pt idx="119">
                  <c:v>78.177800000000005</c:v>
                </c:pt>
                <c:pt idx="120">
                  <c:v>77.830600000000004</c:v>
                </c:pt>
                <c:pt idx="121">
                  <c:v>76.286100000000005</c:v>
                </c:pt>
                <c:pt idx="122">
                  <c:v>76.824299999999994</c:v>
                </c:pt>
                <c:pt idx="123">
                  <c:v>77.136499999999998</c:v>
                </c:pt>
                <c:pt idx="124">
                  <c:v>77.248999999999995</c:v>
                </c:pt>
                <c:pt idx="125">
                  <c:v>76.412899999999993</c:v>
                </c:pt>
                <c:pt idx="126">
                  <c:v>77.059200000000004</c:v>
                </c:pt>
                <c:pt idx="127">
                  <c:v>76.8583</c:v>
                </c:pt>
                <c:pt idx="128">
                  <c:v>76.600800000000007</c:v>
                </c:pt>
                <c:pt idx="129">
                  <c:v>76.764399999999995</c:v>
                </c:pt>
                <c:pt idx="130">
                  <c:v>77.092200000000005</c:v>
                </c:pt>
                <c:pt idx="131">
                  <c:v>79.705200000000005</c:v>
                </c:pt>
                <c:pt idx="132">
                  <c:v>79.411100000000005</c:v>
                </c:pt>
                <c:pt idx="133">
                  <c:v>78.13</c:v>
                </c:pt>
                <c:pt idx="134">
                  <c:v>79.691199999999995</c:v>
                </c:pt>
                <c:pt idx="135">
                  <c:v>79.980699999999999</c:v>
                </c:pt>
                <c:pt idx="136">
                  <c:v>79.481099999999998</c:v>
                </c:pt>
                <c:pt idx="137">
                  <c:v>78.505700000000004</c:v>
                </c:pt>
                <c:pt idx="138">
                  <c:v>79.123999999999995</c:v>
                </c:pt>
                <c:pt idx="139">
                  <c:v>78.971699999999998</c:v>
                </c:pt>
                <c:pt idx="140">
                  <c:v>78.804400000000001</c:v>
                </c:pt>
                <c:pt idx="141">
                  <c:v>78.721999999999994</c:v>
                </c:pt>
                <c:pt idx="142">
                  <c:v>78.972099999999998</c:v>
                </c:pt>
                <c:pt idx="143">
                  <c:v>81.572000000000003</c:v>
                </c:pt>
                <c:pt idx="144">
                  <c:v>81.246200000000002</c:v>
                </c:pt>
                <c:pt idx="145">
                  <c:v>79.870999999999995</c:v>
                </c:pt>
                <c:pt idx="146">
                  <c:v>80.445999999999998</c:v>
                </c:pt>
                <c:pt idx="147">
                  <c:v>80.672499999999999</c:v>
                </c:pt>
                <c:pt idx="148">
                  <c:v>80.745000000000005</c:v>
                </c:pt>
                <c:pt idx="149">
                  <c:v>80.207899999999995</c:v>
                </c:pt>
                <c:pt idx="150">
                  <c:v>80.9465</c:v>
                </c:pt>
                <c:pt idx="151">
                  <c:v>80.873599999999996</c:v>
                </c:pt>
                <c:pt idx="152">
                  <c:v>80.611800000000002</c:v>
                </c:pt>
                <c:pt idx="153">
                  <c:v>80.770399999999995</c:v>
                </c:pt>
                <c:pt idx="154">
                  <c:v>81.088700000000003</c:v>
                </c:pt>
                <c:pt idx="155">
                  <c:v>83.866500000000002</c:v>
                </c:pt>
                <c:pt idx="156">
                  <c:v>83.826599999999999</c:v>
                </c:pt>
                <c:pt idx="157">
                  <c:v>82.343000000000004</c:v>
                </c:pt>
                <c:pt idx="158">
                  <c:v>82.837100000000007</c:v>
                </c:pt>
                <c:pt idx="159">
                  <c:v>83.110900000000001</c:v>
                </c:pt>
                <c:pt idx="160">
                  <c:v>83.281300000000002</c:v>
                </c:pt>
                <c:pt idx="161">
                  <c:v>82.830500000000001</c:v>
                </c:pt>
                <c:pt idx="162">
                  <c:v>83.487300000000005</c:v>
                </c:pt>
                <c:pt idx="163">
                  <c:v>83.557199999999995</c:v>
                </c:pt>
                <c:pt idx="164">
                  <c:v>83.386499999999998</c:v>
                </c:pt>
                <c:pt idx="165">
                  <c:v>83.541799999999995</c:v>
                </c:pt>
                <c:pt idx="166">
                  <c:v>83.993499999999997</c:v>
                </c:pt>
                <c:pt idx="167">
                  <c:v>87.001499999999993</c:v>
                </c:pt>
                <c:pt idx="168">
                  <c:v>87.119799999999998</c:v>
                </c:pt>
                <c:pt idx="169">
                  <c:v>85.474900000000005</c:v>
                </c:pt>
                <c:pt idx="170">
                  <c:v>86.117699999999999</c:v>
                </c:pt>
                <c:pt idx="171">
                  <c:v>86.038899999999998</c:v>
                </c:pt>
                <c:pt idx="172">
                  <c:v>86.127300000000005</c:v>
                </c:pt>
                <c:pt idx="173">
                  <c:v>85.648399999999995</c:v>
                </c:pt>
                <c:pt idx="174">
                  <c:v>86.321700000000007</c:v>
                </c:pt>
                <c:pt idx="175">
                  <c:v>86.479900000000001</c:v>
                </c:pt>
                <c:pt idx="176">
                  <c:v>86.296000000000006</c:v>
                </c:pt>
                <c:pt idx="177">
                  <c:v>86.527100000000004</c:v>
                </c:pt>
                <c:pt idx="178">
                  <c:v>87.099000000000004</c:v>
                </c:pt>
                <c:pt idx="179">
                  <c:v>90.107399999999998</c:v>
                </c:pt>
                <c:pt idx="180">
                  <c:v>90.1357</c:v>
                </c:pt>
                <c:pt idx="181">
                  <c:v>88.6755</c:v>
                </c:pt>
                <c:pt idx="182">
                  <c:v>89.251999999999995</c:v>
                </c:pt>
                <c:pt idx="183">
                  <c:v>89.5381</c:v>
                </c:pt>
                <c:pt idx="184">
                  <c:v>89.966499999999996</c:v>
                </c:pt>
                <c:pt idx="185">
                  <c:v>89.671400000000006</c:v>
                </c:pt>
                <c:pt idx="186">
                  <c:v>90.679599999999994</c:v>
                </c:pt>
                <c:pt idx="187">
                  <c:v>91.035399999999996</c:v>
                </c:pt>
                <c:pt idx="188">
                  <c:v>91.397999999999996</c:v>
                </c:pt>
                <c:pt idx="189">
                  <c:v>91.779200000000003</c:v>
                </c:pt>
                <c:pt idx="190">
                  <c:v>92.487899999999996</c:v>
                </c:pt>
                <c:pt idx="191">
                  <c:v>95.562799999999996</c:v>
                </c:pt>
                <c:pt idx="192">
                  <c:v>95.693200000000004</c:v>
                </c:pt>
                <c:pt idx="193">
                  <c:v>94.490399999999994</c:v>
                </c:pt>
                <c:pt idx="194">
                  <c:v>95.190600000000003</c:v>
                </c:pt>
                <c:pt idx="195">
                  <c:v>95.607399999999998</c:v>
                </c:pt>
                <c:pt idx="196">
                  <c:v>95.794200000000004</c:v>
                </c:pt>
                <c:pt idx="197">
                  <c:v>95.199100000000001</c:v>
                </c:pt>
                <c:pt idx="198">
                  <c:v>96.007499999999993</c:v>
                </c:pt>
                <c:pt idx="199">
                  <c:v>96.259799999999998</c:v>
                </c:pt>
                <c:pt idx="200">
                  <c:v>96.160499999999999</c:v>
                </c:pt>
                <c:pt idx="201">
                  <c:v>96.412599999999998</c:v>
                </c:pt>
                <c:pt idx="202">
                  <c:v>96.865700000000004</c:v>
                </c:pt>
                <c:pt idx="203">
                  <c:v>99.820700000000002</c:v>
                </c:pt>
                <c:pt idx="204">
                  <c:v>100.0204</c:v>
                </c:pt>
                <c:pt idx="205">
                  <c:v>98.765199999999993</c:v>
                </c:pt>
                <c:pt idx="206">
                  <c:v>99.4636</c:v>
                </c:pt>
                <c:pt idx="207">
                  <c:v>99.665199999999999</c:v>
                </c:pt>
                <c:pt idx="208">
                  <c:v>99.9953</c:v>
                </c:pt>
                <c:pt idx="209">
                  <c:v>99.582899999999995</c:v>
                </c:pt>
                <c:pt idx="210">
                  <c:v>100.39579999999999</c:v>
                </c:pt>
                <c:pt idx="211">
                  <c:v>100.77930000000001</c:v>
                </c:pt>
                <c:pt idx="212">
                  <c:v>100.55880000000001</c:v>
                </c:pt>
                <c:pt idx="213">
                  <c:v>100.9036</c:v>
                </c:pt>
                <c:pt idx="214">
                  <c:v>101.4718</c:v>
                </c:pt>
                <c:pt idx="215">
                  <c:v>104.20229999999999</c:v>
                </c:pt>
                <c:pt idx="216">
                  <c:v>104.4482</c:v>
                </c:pt>
                <c:pt idx="217">
                  <c:v>103.30459999999999</c:v>
                </c:pt>
                <c:pt idx="218">
                  <c:v>103.759</c:v>
                </c:pt>
                <c:pt idx="219">
                  <c:v>103.9157</c:v>
                </c:pt>
                <c:pt idx="220">
                  <c:v>104.0264</c:v>
                </c:pt>
                <c:pt idx="221">
                  <c:v>103.7681</c:v>
                </c:pt>
                <c:pt idx="222">
                  <c:v>104.48</c:v>
                </c:pt>
                <c:pt idx="223">
                  <c:v>104.6482</c:v>
                </c:pt>
                <c:pt idx="224">
                  <c:v>104.5699</c:v>
                </c:pt>
                <c:pt idx="225">
                  <c:v>104.7072</c:v>
                </c:pt>
                <c:pt idx="226">
                  <c:v>105.06059999999999</c:v>
                </c:pt>
                <c:pt idx="227">
                  <c:v>107.72490000000001</c:v>
                </c:pt>
                <c:pt idx="228">
                  <c:v>107.9375</c:v>
                </c:pt>
                <c:pt idx="229">
                  <c:v>106.6271</c:v>
                </c:pt>
                <c:pt idx="230">
                  <c:v>107.21599999999999</c:v>
                </c:pt>
                <c:pt idx="231">
                  <c:v>108.7111</c:v>
                </c:pt>
                <c:pt idx="232">
                  <c:v>108.777</c:v>
                </c:pt>
                <c:pt idx="233">
                  <c:v>106.9431</c:v>
                </c:pt>
                <c:pt idx="234">
                  <c:v>107.4323</c:v>
                </c:pt>
                <c:pt idx="235">
                  <c:v>107.4413</c:v>
                </c:pt>
                <c:pt idx="236">
                  <c:v>107.1112</c:v>
                </c:pt>
                <c:pt idx="237">
                  <c:v>107.1156</c:v>
                </c:pt>
                <c:pt idx="238">
                  <c:v>107.3738</c:v>
                </c:pt>
                <c:pt idx="239">
                  <c:v>109.95480000000001</c:v>
                </c:pt>
                <c:pt idx="240">
                  <c:v>110.345</c:v>
                </c:pt>
                <c:pt idx="241">
                  <c:v>108.7886</c:v>
                </c:pt>
                <c:pt idx="242">
                  <c:v>109.24639999999999</c:v>
                </c:pt>
                <c:pt idx="243">
                  <c:v>110.3642</c:v>
                </c:pt>
                <c:pt idx="244">
                  <c:v>111.4011</c:v>
                </c:pt>
                <c:pt idx="245">
                  <c:v>112.0466</c:v>
                </c:pt>
                <c:pt idx="246">
                  <c:v>113.68470000000001</c:v>
                </c:pt>
                <c:pt idx="247">
                  <c:v>113.7216</c:v>
                </c:pt>
                <c:pt idx="248">
                  <c:v>113.48650000000001</c:v>
                </c:pt>
                <c:pt idx="249">
                  <c:v>113.56019999999999</c:v>
                </c:pt>
                <c:pt idx="250">
                  <c:v>113.824</c:v>
                </c:pt>
                <c:pt idx="251">
                  <c:v>116.038</c:v>
                </c:pt>
                <c:pt idx="252">
                  <c:v>116.44670000000001</c:v>
                </c:pt>
                <c:pt idx="253">
                  <c:v>115.4169</c:v>
                </c:pt>
                <c:pt idx="254">
                  <c:v>115.8413</c:v>
                </c:pt>
                <c:pt idx="255">
                  <c:v>116.18219999999999</c:v>
                </c:pt>
                <c:pt idx="256">
                  <c:v>116.3336</c:v>
                </c:pt>
                <c:pt idx="257">
                  <c:v>116.00320000000001</c:v>
                </c:pt>
                <c:pt idx="258">
                  <c:v>116.8288</c:v>
                </c:pt>
                <c:pt idx="259">
                  <c:v>116.9002</c:v>
                </c:pt>
                <c:pt idx="260">
                  <c:v>116.7471</c:v>
                </c:pt>
                <c:pt idx="261">
                  <c:v>116.8408</c:v>
                </c:pt>
                <c:pt idx="262">
                  <c:v>117.3108</c:v>
                </c:pt>
                <c:pt idx="263">
                  <c:v>119.5994</c:v>
                </c:pt>
                <c:pt idx="264">
                  <c:v>120.0882</c:v>
                </c:pt>
                <c:pt idx="265">
                  <c:v>118.90689999999999</c:v>
                </c:pt>
                <c:pt idx="266">
                  <c:v>119.5622</c:v>
                </c:pt>
                <c:pt idx="267">
                  <c:v>120.04</c:v>
                </c:pt>
                <c:pt idx="268">
                  <c:v>120.223</c:v>
                </c:pt>
                <c:pt idx="269">
                  <c:v>119.66840000000001</c:v>
                </c:pt>
                <c:pt idx="270">
                  <c:v>120.185</c:v>
                </c:pt>
                <c:pt idx="271">
                  <c:v>120.3622</c:v>
                </c:pt>
                <c:pt idx="272">
                  <c:v>120.2148</c:v>
                </c:pt>
                <c:pt idx="273">
                  <c:v>120.28579999999999</c:v>
                </c:pt>
                <c:pt idx="274">
                  <c:v>120.7098</c:v>
                </c:pt>
                <c:pt idx="275">
                  <c:v>122.8614</c:v>
                </c:pt>
                <c:pt idx="276">
                  <c:v>123.31740000000001</c:v>
                </c:pt>
                <c:pt idx="277">
                  <c:v>121.9555</c:v>
                </c:pt>
                <c:pt idx="278">
                  <c:v>122.06789999999999</c:v>
                </c:pt>
                <c:pt idx="279">
                  <c:v>121.8724</c:v>
                </c:pt>
                <c:pt idx="280">
                  <c:v>121.8065</c:v>
                </c:pt>
                <c:pt idx="281">
                  <c:v>120.9744</c:v>
                </c:pt>
                <c:pt idx="282">
                  <c:v>121.2736</c:v>
                </c:pt>
                <c:pt idx="283">
                  <c:v>121.22920000000001</c:v>
                </c:pt>
                <c:pt idx="284">
                  <c:v>120.7885</c:v>
                </c:pt>
                <c:pt idx="285">
                  <c:v>120.6554</c:v>
                </c:pt>
                <c:pt idx="286">
                  <c:v>120.7895</c:v>
                </c:pt>
                <c:pt idx="287">
                  <c:v>122.7008</c:v>
                </c:pt>
                <c:pt idx="288">
                  <c:v>122.8832</c:v>
                </c:pt>
                <c:pt idx="289">
                  <c:v>121.2722</c:v>
                </c:pt>
                <c:pt idx="290">
                  <c:v>121.0364</c:v>
                </c:pt>
                <c:pt idx="291">
                  <c:v>120.703</c:v>
                </c:pt>
                <c:pt idx="292">
                  <c:v>120.2586</c:v>
                </c:pt>
                <c:pt idx="293">
                  <c:v>119.01779999999999</c:v>
                </c:pt>
                <c:pt idx="294">
                  <c:v>120.1493</c:v>
                </c:pt>
                <c:pt idx="295">
                  <c:v>119.7833</c:v>
                </c:pt>
                <c:pt idx="296">
                  <c:v>119.467</c:v>
                </c:pt>
                <c:pt idx="297">
                  <c:v>119.4132</c:v>
                </c:pt>
                <c:pt idx="298">
                  <c:v>119.6401</c:v>
                </c:pt>
                <c:pt idx="299">
                  <c:v>122.02500000000001</c:v>
                </c:pt>
                <c:pt idx="300">
                  <c:v>122.1052</c:v>
                </c:pt>
                <c:pt idx="301">
                  <c:v>119.6645</c:v>
                </c:pt>
                <c:pt idx="302">
                  <c:v>118.9152</c:v>
                </c:pt>
                <c:pt idx="303">
                  <c:v>118.2325</c:v>
                </c:pt>
                <c:pt idx="304">
                  <c:v>117.8772</c:v>
                </c:pt>
                <c:pt idx="305">
                  <c:v>117.0485</c:v>
                </c:pt>
                <c:pt idx="306">
                  <c:v>117.2197</c:v>
                </c:pt>
                <c:pt idx="307">
                  <c:v>117.3052</c:v>
                </c:pt>
                <c:pt idx="308">
                  <c:v>116.9576</c:v>
                </c:pt>
                <c:pt idx="309">
                  <c:v>116.70489999999999</c:v>
                </c:pt>
                <c:pt idx="310">
                  <c:v>116.6855</c:v>
                </c:pt>
                <c:pt idx="311">
                  <c:v>118.7041</c:v>
                </c:pt>
                <c:pt idx="312">
                  <c:v>118.68470000000001</c:v>
                </c:pt>
                <c:pt idx="313">
                  <c:v>117.00749999999999</c:v>
                </c:pt>
                <c:pt idx="314">
                  <c:v>116.65349999999999</c:v>
                </c:pt>
                <c:pt idx="315">
                  <c:v>116.1152</c:v>
                </c:pt>
                <c:pt idx="316">
                  <c:v>115.89790000000001</c:v>
                </c:pt>
                <c:pt idx="317">
                  <c:v>114.887</c:v>
                </c:pt>
              </c:numCache>
            </c:numRef>
          </c:val>
          <c:extLst>
            <c:ext xmlns:c16="http://schemas.microsoft.com/office/drawing/2014/chart" uri="{C3380CC4-5D6E-409C-BE32-E72D297353CC}">
              <c16:uniqueId val="{00000000-268B-49E1-B4C1-780F9831A979}"/>
            </c:ext>
          </c:extLst>
        </c:ser>
        <c:ser>
          <c:idx val="1"/>
          <c:order val="1"/>
          <c:tx>
            <c:strRef>
              <c:f>'nme_R031.1705893.20260706043951'!$C$2</c:f>
              <c:strCache>
                <c:ptCount val="1"/>
                <c:pt idx="0">
                  <c:v>日銀当座預金</c:v>
                </c:pt>
              </c:strCache>
            </c:strRef>
          </c:tx>
          <c:spPr>
            <a:solidFill>
              <a:schemeClr val="accent2"/>
            </a:solidFill>
            <a:ln>
              <a:noFill/>
            </a:ln>
            <a:effectLst/>
          </c:spPr>
          <c:invertIfNegative val="0"/>
          <c:cat>
            <c:numRef>
              <c:f>'nme_R031.1705893.20260706043951'!$A$3:$A$320</c:f>
              <c:numCache>
                <c:formatCode>mmm\-yy</c:formatCode>
                <c:ptCount val="318"/>
                <c:pt idx="0">
                  <c:v>36526</c:v>
                </c:pt>
                <c:pt idx="1">
                  <c:v>36557</c:v>
                </c:pt>
                <c:pt idx="2">
                  <c:v>36586</c:v>
                </c:pt>
                <c:pt idx="3">
                  <c:v>36617</c:v>
                </c:pt>
                <c:pt idx="4">
                  <c:v>36647</c:v>
                </c:pt>
                <c:pt idx="5">
                  <c:v>36678</c:v>
                </c:pt>
                <c:pt idx="6">
                  <c:v>36708</c:v>
                </c:pt>
                <c:pt idx="7">
                  <c:v>36739</c:v>
                </c:pt>
                <c:pt idx="8">
                  <c:v>36770</c:v>
                </c:pt>
                <c:pt idx="9">
                  <c:v>36800</c:v>
                </c:pt>
                <c:pt idx="10">
                  <c:v>36831</c:v>
                </c:pt>
                <c:pt idx="11">
                  <c:v>36861</c:v>
                </c:pt>
                <c:pt idx="12">
                  <c:v>36892</c:v>
                </c:pt>
                <c:pt idx="13">
                  <c:v>36923</c:v>
                </c:pt>
                <c:pt idx="14">
                  <c:v>36951</c:v>
                </c:pt>
                <c:pt idx="15">
                  <c:v>36982</c:v>
                </c:pt>
                <c:pt idx="16">
                  <c:v>37012</c:v>
                </c:pt>
                <c:pt idx="17">
                  <c:v>37043</c:v>
                </c:pt>
                <c:pt idx="18">
                  <c:v>37073</c:v>
                </c:pt>
                <c:pt idx="19">
                  <c:v>37104</c:v>
                </c:pt>
                <c:pt idx="20">
                  <c:v>37135</c:v>
                </c:pt>
                <c:pt idx="21">
                  <c:v>37165</c:v>
                </c:pt>
                <c:pt idx="22">
                  <c:v>37196</c:v>
                </c:pt>
                <c:pt idx="23">
                  <c:v>37226</c:v>
                </c:pt>
                <c:pt idx="24">
                  <c:v>37257</c:v>
                </c:pt>
                <c:pt idx="25">
                  <c:v>37288</c:v>
                </c:pt>
                <c:pt idx="26">
                  <c:v>37316</c:v>
                </c:pt>
                <c:pt idx="27">
                  <c:v>37347</c:v>
                </c:pt>
                <c:pt idx="28">
                  <c:v>37377</c:v>
                </c:pt>
                <c:pt idx="29">
                  <c:v>37408</c:v>
                </c:pt>
                <c:pt idx="30">
                  <c:v>37438</c:v>
                </c:pt>
                <c:pt idx="31">
                  <c:v>37469</c:v>
                </c:pt>
                <c:pt idx="32">
                  <c:v>37500</c:v>
                </c:pt>
                <c:pt idx="33">
                  <c:v>37530</c:v>
                </c:pt>
                <c:pt idx="34">
                  <c:v>37561</c:v>
                </c:pt>
                <c:pt idx="35">
                  <c:v>37591</c:v>
                </c:pt>
                <c:pt idx="36">
                  <c:v>37622</c:v>
                </c:pt>
                <c:pt idx="37">
                  <c:v>37653</c:v>
                </c:pt>
                <c:pt idx="38">
                  <c:v>37681</c:v>
                </c:pt>
                <c:pt idx="39">
                  <c:v>37712</c:v>
                </c:pt>
                <c:pt idx="40">
                  <c:v>37742</c:v>
                </c:pt>
                <c:pt idx="41">
                  <c:v>37773</c:v>
                </c:pt>
                <c:pt idx="42">
                  <c:v>37803</c:v>
                </c:pt>
                <c:pt idx="43">
                  <c:v>37834</c:v>
                </c:pt>
                <c:pt idx="44">
                  <c:v>37865</c:v>
                </c:pt>
                <c:pt idx="45">
                  <c:v>37895</c:v>
                </c:pt>
                <c:pt idx="46">
                  <c:v>37926</c:v>
                </c:pt>
                <c:pt idx="47">
                  <c:v>37956</c:v>
                </c:pt>
                <c:pt idx="48">
                  <c:v>37987</c:v>
                </c:pt>
                <c:pt idx="49">
                  <c:v>38018</c:v>
                </c:pt>
                <c:pt idx="50">
                  <c:v>38047</c:v>
                </c:pt>
                <c:pt idx="51">
                  <c:v>38078</c:v>
                </c:pt>
                <c:pt idx="52">
                  <c:v>38108</c:v>
                </c:pt>
                <c:pt idx="53">
                  <c:v>38139</c:v>
                </c:pt>
                <c:pt idx="54">
                  <c:v>38169</c:v>
                </c:pt>
                <c:pt idx="55">
                  <c:v>38200</c:v>
                </c:pt>
                <c:pt idx="56">
                  <c:v>38231</c:v>
                </c:pt>
                <c:pt idx="57">
                  <c:v>38261</c:v>
                </c:pt>
                <c:pt idx="58">
                  <c:v>38292</c:v>
                </c:pt>
                <c:pt idx="59">
                  <c:v>38322</c:v>
                </c:pt>
                <c:pt idx="60">
                  <c:v>38353</c:v>
                </c:pt>
                <c:pt idx="61">
                  <c:v>38384</c:v>
                </c:pt>
                <c:pt idx="62">
                  <c:v>38412</c:v>
                </c:pt>
                <c:pt idx="63">
                  <c:v>38443</c:v>
                </c:pt>
                <c:pt idx="64">
                  <c:v>38473</c:v>
                </c:pt>
                <c:pt idx="65">
                  <c:v>38504</c:v>
                </c:pt>
                <c:pt idx="66">
                  <c:v>38534</c:v>
                </c:pt>
                <c:pt idx="67">
                  <c:v>38565</c:v>
                </c:pt>
                <c:pt idx="68">
                  <c:v>38596</c:v>
                </c:pt>
                <c:pt idx="69">
                  <c:v>38626</c:v>
                </c:pt>
                <c:pt idx="70">
                  <c:v>38657</c:v>
                </c:pt>
                <c:pt idx="71">
                  <c:v>38687</c:v>
                </c:pt>
                <c:pt idx="72">
                  <c:v>38718</c:v>
                </c:pt>
                <c:pt idx="73">
                  <c:v>38749</c:v>
                </c:pt>
                <c:pt idx="74">
                  <c:v>38777</c:v>
                </c:pt>
                <c:pt idx="75">
                  <c:v>38808</c:v>
                </c:pt>
                <c:pt idx="76">
                  <c:v>38838</c:v>
                </c:pt>
                <c:pt idx="77">
                  <c:v>38869</c:v>
                </c:pt>
                <c:pt idx="78">
                  <c:v>38899</c:v>
                </c:pt>
                <c:pt idx="79">
                  <c:v>38930</c:v>
                </c:pt>
                <c:pt idx="80">
                  <c:v>38961</c:v>
                </c:pt>
                <c:pt idx="81">
                  <c:v>38991</c:v>
                </c:pt>
                <c:pt idx="82">
                  <c:v>39022</c:v>
                </c:pt>
                <c:pt idx="83">
                  <c:v>39052</c:v>
                </c:pt>
                <c:pt idx="84">
                  <c:v>39083</c:v>
                </c:pt>
                <c:pt idx="85">
                  <c:v>39114</c:v>
                </c:pt>
                <c:pt idx="86">
                  <c:v>39142</c:v>
                </c:pt>
                <c:pt idx="87">
                  <c:v>39173</c:v>
                </c:pt>
                <c:pt idx="88">
                  <c:v>39203</c:v>
                </c:pt>
                <c:pt idx="89">
                  <c:v>39234</c:v>
                </c:pt>
                <c:pt idx="90">
                  <c:v>39264</c:v>
                </c:pt>
                <c:pt idx="91">
                  <c:v>39295</c:v>
                </c:pt>
                <c:pt idx="92">
                  <c:v>39326</c:v>
                </c:pt>
                <c:pt idx="93">
                  <c:v>39356</c:v>
                </c:pt>
                <c:pt idx="94">
                  <c:v>39387</c:v>
                </c:pt>
                <c:pt idx="95">
                  <c:v>39417</c:v>
                </c:pt>
                <c:pt idx="96">
                  <c:v>39448</c:v>
                </c:pt>
                <c:pt idx="97">
                  <c:v>39479</c:v>
                </c:pt>
                <c:pt idx="98">
                  <c:v>39508</c:v>
                </c:pt>
                <c:pt idx="99">
                  <c:v>39539</c:v>
                </c:pt>
                <c:pt idx="100">
                  <c:v>39569</c:v>
                </c:pt>
                <c:pt idx="101">
                  <c:v>39600</c:v>
                </c:pt>
                <c:pt idx="102">
                  <c:v>39630</c:v>
                </c:pt>
                <c:pt idx="103">
                  <c:v>39661</c:v>
                </c:pt>
                <c:pt idx="104">
                  <c:v>39692</c:v>
                </c:pt>
                <c:pt idx="105">
                  <c:v>39722</c:v>
                </c:pt>
                <c:pt idx="106">
                  <c:v>39753</c:v>
                </c:pt>
                <c:pt idx="107">
                  <c:v>39783</c:v>
                </c:pt>
                <c:pt idx="108">
                  <c:v>39814</c:v>
                </c:pt>
                <c:pt idx="109">
                  <c:v>39845</c:v>
                </c:pt>
                <c:pt idx="110">
                  <c:v>39873</c:v>
                </c:pt>
                <c:pt idx="111">
                  <c:v>39904</c:v>
                </c:pt>
                <c:pt idx="112">
                  <c:v>39934</c:v>
                </c:pt>
                <c:pt idx="113">
                  <c:v>39965</c:v>
                </c:pt>
                <c:pt idx="114">
                  <c:v>39995</c:v>
                </c:pt>
                <c:pt idx="115">
                  <c:v>40026</c:v>
                </c:pt>
                <c:pt idx="116">
                  <c:v>40057</c:v>
                </c:pt>
                <c:pt idx="117">
                  <c:v>40087</c:v>
                </c:pt>
                <c:pt idx="118">
                  <c:v>40118</c:v>
                </c:pt>
                <c:pt idx="119">
                  <c:v>40148</c:v>
                </c:pt>
                <c:pt idx="120">
                  <c:v>40179</c:v>
                </c:pt>
                <c:pt idx="121">
                  <c:v>40210</c:v>
                </c:pt>
                <c:pt idx="122">
                  <c:v>40238</c:v>
                </c:pt>
                <c:pt idx="123">
                  <c:v>40269</c:v>
                </c:pt>
                <c:pt idx="124">
                  <c:v>40299</c:v>
                </c:pt>
                <c:pt idx="125">
                  <c:v>40330</c:v>
                </c:pt>
                <c:pt idx="126">
                  <c:v>40360</c:v>
                </c:pt>
                <c:pt idx="127">
                  <c:v>40391</c:v>
                </c:pt>
                <c:pt idx="128">
                  <c:v>40422</c:v>
                </c:pt>
                <c:pt idx="129">
                  <c:v>40452</c:v>
                </c:pt>
                <c:pt idx="130">
                  <c:v>40483</c:v>
                </c:pt>
                <c:pt idx="131">
                  <c:v>40513</c:v>
                </c:pt>
                <c:pt idx="132">
                  <c:v>40544</c:v>
                </c:pt>
                <c:pt idx="133">
                  <c:v>40575</c:v>
                </c:pt>
                <c:pt idx="134">
                  <c:v>40603</c:v>
                </c:pt>
                <c:pt idx="135">
                  <c:v>40634</c:v>
                </c:pt>
                <c:pt idx="136">
                  <c:v>40664</c:v>
                </c:pt>
                <c:pt idx="137">
                  <c:v>40695</c:v>
                </c:pt>
                <c:pt idx="138">
                  <c:v>40725</c:v>
                </c:pt>
                <c:pt idx="139">
                  <c:v>40756</c:v>
                </c:pt>
                <c:pt idx="140">
                  <c:v>40787</c:v>
                </c:pt>
                <c:pt idx="141">
                  <c:v>40817</c:v>
                </c:pt>
                <c:pt idx="142">
                  <c:v>40848</c:v>
                </c:pt>
                <c:pt idx="143">
                  <c:v>40878</c:v>
                </c:pt>
                <c:pt idx="144">
                  <c:v>40909</c:v>
                </c:pt>
                <c:pt idx="145">
                  <c:v>40940</c:v>
                </c:pt>
                <c:pt idx="146">
                  <c:v>40969</c:v>
                </c:pt>
                <c:pt idx="147">
                  <c:v>41000</c:v>
                </c:pt>
                <c:pt idx="148">
                  <c:v>41030</c:v>
                </c:pt>
                <c:pt idx="149">
                  <c:v>41061</c:v>
                </c:pt>
                <c:pt idx="150">
                  <c:v>41091</c:v>
                </c:pt>
                <c:pt idx="151">
                  <c:v>41122</c:v>
                </c:pt>
                <c:pt idx="152">
                  <c:v>41153</c:v>
                </c:pt>
                <c:pt idx="153">
                  <c:v>41183</c:v>
                </c:pt>
                <c:pt idx="154">
                  <c:v>41214</c:v>
                </c:pt>
                <c:pt idx="155">
                  <c:v>41244</c:v>
                </c:pt>
                <c:pt idx="156">
                  <c:v>41275</c:v>
                </c:pt>
                <c:pt idx="157">
                  <c:v>41306</c:v>
                </c:pt>
                <c:pt idx="158">
                  <c:v>41334</c:v>
                </c:pt>
                <c:pt idx="159">
                  <c:v>41365</c:v>
                </c:pt>
                <c:pt idx="160">
                  <c:v>41395</c:v>
                </c:pt>
                <c:pt idx="161">
                  <c:v>41426</c:v>
                </c:pt>
                <c:pt idx="162">
                  <c:v>41456</c:v>
                </c:pt>
                <c:pt idx="163">
                  <c:v>41487</c:v>
                </c:pt>
                <c:pt idx="164">
                  <c:v>41518</c:v>
                </c:pt>
                <c:pt idx="165">
                  <c:v>41548</c:v>
                </c:pt>
                <c:pt idx="166">
                  <c:v>41579</c:v>
                </c:pt>
                <c:pt idx="167">
                  <c:v>41609</c:v>
                </c:pt>
                <c:pt idx="168">
                  <c:v>41640</c:v>
                </c:pt>
                <c:pt idx="169">
                  <c:v>41671</c:v>
                </c:pt>
                <c:pt idx="170">
                  <c:v>41699</c:v>
                </c:pt>
                <c:pt idx="171">
                  <c:v>41730</c:v>
                </c:pt>
                <c:pt idx="172">
                  <c:v>41760</c:v>
                </c:pt>
                <c:pt idx="173">
                  <c:v>41791</c:v>
                </c:pt>
                <c:pt idx="174">
                  <c:v>41821</c:v>
                </c:pt>
                <c:pt idx="175">
                  <c:v>41852</c:v>
                </c:pt>
                <c:pt idx="176">
                  <c:v>41883</c:v>
                </c:pt>
                <c:pt idx="177">
                  <c:v>41913</c:v>
                </c:pt>
                <c:pt idx="178">
                  <c:v>41944</c:v>
                </c:pt>
                <c:pt idx="179">
                  <c:v>41974</c:v>
                </c:pt>
                <c:pt idx="180">
                  <c:v>42005</c:v>
                </c:pt>
                <c:pt idx="181">
                  <c:v>42036</c:v>
                </c:pt>
                <c:pt idx="182">
                  <c:v>42064</c:v>
                </c:pt>
                <c:pt idx="183">
                  <c:v>42095</c:v>
                </c:pt>
                <c:pt idx="184">
                  <c:v>42125</c:v>
                </c:pt>
                <c:pt idx="185">
                  <c:v>42156</c:v>
                </c:pt>
                <c:pt idx="186">
                  <c:v>42186</c:v>
                </c:pt>
                <c:pt idx="187">
                  <c:v>42217</c:v>
                </c:pt>
                <c:pt idx="188">
                  <c:v>42248</c:v>
                </c:pt>
                <c:pt idx="189">
                  <c:v>42278</c:v>
                </c:pt>
                <c:pt idx="190">
                  <c:v>42309</c:v>
                </c:pt>
                <c:pt idx="191">
                  <c:v>42339</c:v>
                </c:pt>
                <c:pt idx="192">
                  <c:v>42370</c:v>
                </c:pt>
                <c:pt idx="193">
                  <c:v>42401</c:v>
                </c:pt>
                <c:pt idx="194">
                  <c:v>42430</c:v>
                </c:pt>
                <c:pt idx="195">
                  <c:v>42461</c:v>
                </c:pt>
                <c:pt idx="196">
                  <c:v>42491</c:v>
                </c:pt>
                <c:pt idx="197">
                  <c:v>42522</c:v>
                </c:pt>
                <c:pt idx="198">
                  <c:v>42552</c:v>
                </c:pt>
                <c:pt idx="199">
                  <c:v>42583</c:v>
                </c:pt>
                <c:pt idx="200">
                  <c:v>42614</c:v>
                </c:pt>
                <c:pt idx="201">
                  <c:v>42644</c:v>
                </c:pt>
                <c:pt idx="202">
                  <c:v>42675</c:v>
                </c:pt>
                <c:pt idx="203">
                  <c:v>42705</c:v>
                </c:pt>
                <c:pt idx="204">
                  <c:v>42736</c:v>
                </c:pt>
                <c:pt idx="205">
                  <c:v>42767</c:v>
                </c:pt>
                <c:pt idx="206">
                  <c:v>42795</c:v>
                </c:pt>
                <c:pt idx="207">
                  <c:v>42826</c:v>
                </c:pt>
                <c:pt idx="208">
                  <c:v>42856</c:v>
                </c:pt>
                <c:pt idx="209">
                  <c:v>42887</c:v>
                </c:pt>
                <c:pt idx="210">
                  <c:v>42917</c:v>
                </c:pt>
                <c:pt idx="211">
                  <c:v>42948</c:v>
                </c:pt>
                <c:pt idx="212">
                  <c:v>42979</c:v>
                </c:pt>
                <c:pt idx="213">
                  <c:v>43009</c:v>
                </c:pt>
                <c:pt idx="214">
                  <c:v>43040</c:v>
                </c:pt>
                <c:pt idx="215">
                  <c:v>43070</c:v>
                </c:pt>
                <c:pt idx="216">
                  <c:v>43101</c:v>
                </c:pt>
                <c:pt idx="217">
                  <c:v>43132</c:v>
                </c:pt>
                <c:pt idx="218">
                  <c:v>43160</c:v>
                </c:pt>
                <c:pt idx="219">
                  <c:v>43191</c:v>
                </c:pt>
                <c:pt idx="220">
                  <c:v>43221</c:v>
                </c:pt>
                <c:pt idx="221">
                  <c:v>43252</c:v>
                </c:pt>
                <c:pt idx="222">
                  <c:v>43282</c:v>
                </c:pt>
                <c:pt idx="223">
                  <c:v>43313</c:v>
                </c:pt>
                <c:pt idx="224">
                  <c:v>43344</c:v>
                </c:pt>
                <c:pt idx="225">
                  <c:v>43374</c:v>
                </c:pt>
                <c:pt idx="226">
                  <c:v>43405</c:v>
                </c:pt>
                <c:pt idx="227">
                  <c:v>43435</c:v>
                </c:pt>
                <c:pt idx="228">
                  <c:v>43466</c:v>
                </c:pt>
                <c:pt idx="229">
                  <c:v>43497</c:v>
                </c:pt>
                <c:pt idx="230">
                  <c:v>43525</c:v>
                </c:pt>
                <c:pt idx="231">
                  <c:v>43556</c:v>
                </c:pt>
                <c:pt idx="232">
                  <c:v>43586</c:v>
                </c:pt>
                <c:pt idx="233">
                  <c:v>43617</c:v>
                </c:pt>
                <c:pt idx="234">
                  <c:v>43647</c:v>
                </c:pt>
                <c:pt idx="235">
                  <c:v>43678</c:v>
                </c:pt>
                <c:pt idx="236">
                  <c:v>43709</c:v>
                </c:pt>
                <c:pt idx="237">
                  <c:v>43739</c:v>
                </c:pt>
                <c:pt idx="238">
                  <c:v>43770</c:v>
                </c:pt>
                <c:pt idx="239">
                  <c:v>43800</c:v>
                </c:pt>
                <c:pt idx="240">
                  <c:v>43831</c:v>
                </c:pt>
                <c:pt idx="241">
                  <c:v>43862</c:v>
                </c:pt>
                <c:pt idx="242">
                  <c:v>43891</c:v>
                </c:pt>
                <c:pt idx="243">
                  <c:v>43922</c:v>
                </c:pt>
                <c:pt idx="244">
                  <c:v>43952</c:v>
                </c:pt>
                <c:pt idx="245">
                  <c:v>43983</c:v>
                </c:pt>
                <c:pt idx="246">
                  <c:v>44013</c:v>
                </c:pt>
                <c:pt idx="247">
                  <c:v>44044</c:v>
                </c:pt>
                <c:pt idx="248">
                  <c:v>44075</c:v>
                </c:pt>
                <c:pt idx="249">
                  <c:v>44105</c:v>
                </c:pt>
                <c:pt idx="250">
                  <c:v>44136</c:v>
                </c:pt>
                <c:pt idx="251">
                  <c:v>44166</c:v>
                </c:pt>
                <c:pt idx="252">
                  <c:v>44197</c:v>
                </c:pt>
                <c:pt idx="253">
                  <c:v>44228</c:v>
                </c:pt>
                <c:pt idx="254">
                  <c:v>44256</c:v>
                </c:pt>
                <c:pt idx="255">
                  <c:v>44287</c:v>
                </c:pt>
                <c:pt idx="256">
                  <c:v>44317</c:v>
                </c:pt>
                <c:pt idx="257">
                  <c:v>44348</c:v>
                </c:pt>
                <c:pt idx="258">
                  <c:v>44378</c:v>
                </c:pt>
                <c:pt idx="259">
                  <c:v>44409</c:v>
                </c:pt>
                <c:pt idx="260">
                  <c:v>44440</c:v>
                </c:pt>
                <c:pt idx="261">
                  <c:v>44470</c:v>
                </c:pt>
                <c:pt idx="262">
                  <c:v>44501</c:v>
                </c:pt>
                <c:pt idx="263">
                  <c:v>44531</c:v>
                </c:pt>
                <c:pt idx="264">
                  <c:v>44562</c:v>
                </c:pt>
                <c:pt idx="265">
                  <c:v>44593</c:v>
                </c:pt>
                <c:pt idx="266">
                  <c:v>44621</c:v>
                </c:pt>
                <c:pt idx="267">
                  <c:v>44652</c:v>
                </c:pt>
                <c:pt idx="268">
                  <c:v>44682</c:v>
                </c:pt>
                <c:pt idx="269">
                  <c:v>44713</c:v>
                </c:pt>
                <c:pt idx="270">
                  <c:v>44743</c:v>
                </c:pt>
                <c:pt idx="271">
                  <c:v>44774</c:v>
                </c:pt>
                <c:pt idx="272">
                  <c:v>44805</c:v>
                </c:pt>
                <c:pt idx="273">
                  <c:v>44835</c:v>
                </c:pt>
                <c:pt idx="274">
                  <c:v>44866</c:v>
                </c:pt>
                <c:pt idx="275">
                  <c:v>44896</c:v>
                </c:pt>
                <c:pt idx="276">
                  <c:v>44927</c:v>
                </c:pt>
                <c:pt idx="277">
                  <c:v>44958</c:v>
                </c:pt>
                <c:pt idx="278">
                  <c:v>44986</c:v>
                </c:pt>
                <c:pt idx="279">
                  <c:v>45017</c:v>
                </c:pt>
                <c:pt idx="280">
                  <c:v>45047</c:v>
                </c:pt>
                <c:pt idx="281">
                  <c:v>45078</c:v>
                </c:pt>
                <c:pt idx="282">
                  <c:v>45108</c:v>
                </c:pt>
                <c:pt idx="283">
                  <c:v>45139</c:v>
                </c:pt>
                <c:pt idx="284">
                  <c:v>45170</c:v>
                </c:pt>
                <c:pt idx="285">
                  <c:v>45200</c:v>
                </c:pt>
                <c:pt idx="286">
                  <c:v>45231</c:v>
                </c:pt>
                <c:pt idx="287">
                  <c:v>45261</c:v>
                </c:pt>
                <c:pt idx="288">
                  <c:v>45292</c:v>
                </c:pt>
                <c:pt idx="289">
                  <c:v>45323</c:v>
                </c:pt>
                <c:pt idx="290">
                  <c:v>45352</c:v>
                </c:pt>
                <c:pt idx="291">
                  <c:v>45383</c:v>
                </c:pt>
                <c:pt idx="292">
                  <c:v>45413</c:v>
                </c:pt>
                <c:pt idx="293">
                  <c:v>45444</c:v>
                </c:pt>
                <c:pt idx="294">
                  <c:v>45474</c:v>
                </c:pt>
                <c:pt idx="295">
                  <c:v>45505</c:v>
                </c:pt>
                <c:pt idx="296">
                  <c:v>45536</c:v>
                </c:pt>
                <c:pt idx="297">
                  <c:v>45566</c:v>
                </c:pt>
                <c:pt idx="298">
                  <c:v>45597</c:v>
                </c:pt>
                <c:pt idx="299">
                  <c:v>45627</c:v>
                </c:pt>
                <c:pt idx="300">
                  <c:v>45658</c:v>
                </c:pt>
                <c:pt idx="301">
                  <c:v>45689</c:v>
                </c:pt>
                <c:pt idx="302">
                  <c:v>45717</c:v>
                </c:pt>
                <c:pt idx="303">
                  <c:v>45748</c:v>
                </c:pt>
                <c:pt idx="304">
                  <c:v>45778</c:v>
                </c:pt>
                <c:pt idx="305">
                  <c:v>45809</c:v>
                </c:pt>
                <c:pt idx="306">
                  <c:v>45839</c:v>
                </c:pt>
                <c:pt idx="307">
                  <c:v>45870</c:v>
                </c:pt>
                <c:pt idx="308">
                  <c:v>45901</c:v>
                </c:pt>
                <c:pt idx="309">
                  <c:v>45931</c:v>
                </c:pt>
                <c:pt idx="310">
                  <c:v>45962</c:v>
                </c:pt>
                <c:pt idx="311">
                  <c:v>45992</c:v>
                </c:pt>
                <c:pt idx="312">
                  <c:v>46023</c:v>
                </c:pt>
                <c:pt idx="313">
                  <c:v>46054</c:v>
                </c:pt>
                <c:pt idx="314">
                  <c:v>46082</c:v>
                </c:pt>
                <c:pt idx="315">
                  <c:v>46113</c:v>
                </c:pt>
                <c:pt idx="316">
                  <c:v>46143</c:v>
                </c:pt>
                <c:pt idx="317">
                  <c:v>46174</c:v>
                </c:pt>
              </c:numCache>
            </c:numRef>
          </c:cat>
          <c:val>
            <c:numRef>
              <c:f>'nme_R031.1705893.20260706043951'!$C$3:$C$320</c:f>
              <c:numCache>
                <c:formatCode>0.0_);[Red]\(0.0\)</c:formatCode>
                <c:ptCount val="318"/>
                <c:pt idx="0">
                  <c:v>11.403499999999999</c:v>
                </c:pt>
                <c:pt idx="1">
                  <c:v>5.6760000000000002</c:v>
                </c:pt>
                <c:pt idx="2">
                  <c:v>6.7931999999999997</c:v>
                </c:pt>
                <c:pt idx="3">
                  <c:v>6.3285999999999998</c:v>
                </c:pt>
                <c:pt idx="4">
                  <c:v>5.2206999999999999</c:v>
                </c:pt>
                <c:pt idx="5">
                  <c:v>5.0879000000000003</c:v>
                </c:pt>
                <c:pt idx="6">
                  <c:v>5.3323</c:v>
                </c:pt>
                <c:pt idx="7">
                  <c:v>4.7264999999999997</c:v>
                </c:pt>
                <c:pt idx="8">
                  <c:v>3.9710000000000001</c:v>
                </c:pt>
                <c:pt idx="9">
                  <c:v>3.8231999999999999</c:v>
                </c:pt>
                <c:pt idx="10">
                  <c:v>3.8896999999999999</c:v>
                </c:pt>
                <c:pt idx="11">
                  <c:v>4.2035999999999998</c:v>
                </c:pt>
                <c:pt idx="12">
                  <c:v>4.9912999999999998</c:v>
                </c:pt>
                <c:pt idx="13">
                  <c:v>4.2336</c:v>
                </c:pt>
                <c:pt idx="14">
                  <c:v>4.5393999999999997</c:v>
                </c:pt>
                <c:pt idx="15">
                  <c:v>5.0884999999999998</c:v>
                </c:pt>
                <c:pt idx="16">
                  <c:v>5.0757000000000003</c:v>
                </c:pt>
                <c:pt idx="17">
                  <c:v>5.0820999999999996</c:v>
                </c:pt>
                <c:pt idx="18">
                  <c:v>5.1016000000000004</c:v>
                </c:pt>
                <c:pt idx="19">
                  <c:v>5.5641999999999996</c:v>
                </c:pt>
                <c:pt idx="20">
                  <c:v>8.0823999999999998</c:v>
                </c:pt>
                <c:pt idx="21">
                  <c:v>8.5540000000000003</c:v>
                </c:pt>
                <c:pt idx="22">
                  <c:v>9.2093000000000007</c:v>
                </c:pt>
                <c:pt idx="23">
                  <c:v>10.805099999999999</c:v>
                </c:pt>
                <c:pt idx="24">
                  <c:v>14.986499999999999</c:v>
                </c:pt>
                <c:pt idx="25">
                  <c:v>15.0328</c:v>
                </c:pt>
                <c:pt idx="26">
                  <c:v>17.5518</c:v>
                </c:pt>
                <c:pt idx="27">
                  <c:v>19.9864</c:v>
                </c:pt>
                <c:pt idx="28">
                  <c:v>15.661199999999999</c:v>
                </c:pt>
                <c:pt idx="29">
                  <c:v>15.041499999999999</c:v>
                </c:pt>
                <c:pt idx="30">
                  <c:v>14.9491</c:v>
                </c:pt>
                <c:pt idx="31">
                  <c:v>15.129899999999999</c:v>
                </c:pt>
                <c:pt idx="32">
                  <c:v>15.204499999999999</c:v>
                </c:pt>
                <c:pt idx="33">
                  <c:v>15.2212</c:v>
                </c:pt>
                <c:pt idx="34">
                  <c:v>18.094000000000001</c:v>
                </c:pt>
                <c:pt idx="35">
                  <c:v>19.790099999999999</c:v>
                </c:pt>
                <c:pt idx="36">
                  <c:v>20.125</c:v>
                </c:pt>
                <c:pt idx="37">
                  <c:v>20.085799999999999</c:v>
                </c:pt>
                <c:pt idx="38">
                  <c:v>22.833200000000001</c:v>
                </c:pt>
                <c:pt idx="39">
                  <c:v>27.415700000000001</c:v>
                </c:pt>
                <c:pt idx="40">
                  <c:v>27.029199999999999</c:v>
                </c:pt>
                <c:pt idx="41">
                  <c:v>28.85</c:v>
                </c:pt>
                <c:pt idx="42">
                  <c:v>28.913900000000002</c:v>
                </c:pt>
                <c:pt idx="43">
                  <c:v>29.258500000000002</c:v>
                </c:pt>
                <c:pt idx="44">
                  <c:v>29.678799999999999</c:v>
                </c:pt>
                <c:pt idx="45">
                  <c:v>29.707000000000001</c:v>
                </c:pt>
                <c:pt idx="46">
                  <c:v>30.020399999999999</c:v>
                </c:pt>
                <c:pt idx="47">
                  <c:v>29.971800000000002</c:v>
                </c:pt>
                <c:pt idx="48">
                  <c:v>31.203299999999999</c:v>
                </c:pt>
                <c:pt idx="49">
                  <c:v>33.199100000000001</c:v>
                </c:pt>
                <c:pt idx="50">
                  <c:v>33.0488</c:v>
                </c:pt>
                <c:pt idx="51">
                  <c:v>33.018099999999997</c:v>
                </c:pt>
                <c:pt idx="52">
                  <c:v>33.2104</c:v>
                </c:pt>
                <c:pt idx="53">
                  <c:v>32.630899999999997</c:v>
                </c:pt>
                <c:pt idx="54">
                  <c:v>32.9679</c:v>
                </c:pt>
                <c:pt idx="55">
                  <c:v>33.1496</c:v>
                </c:pt>
                <c:pt idx="56">
                  <c:v>32.929200000000002</c:v>
                </c:pt>
                <c:pt idx="57">
                  <c:v>32.497500000000002</c:v>
                </c:pt>
                <c:pt idx="58">
                  <c:v>32.509900000000002</c:v>
                </c:pt>
                <c:pt idx="59">
                  <c:v>32.636699999999998</c:v>
                </c:pt>
                <c:pt idx="60">
                  <c:v>33.416600000000003</c:v>
                </c:pt>
                <c:pt idx="61">
                  <c:v>32.678400000000003</c:v>
                </c:pt>
                <c:pt idx="62">
                  <c:v>32.571899999999999</c:v>
                </c:pt>
                <c:pt idx="63">
                  <c:v>33.032400000000003</c:v>
                </c:pt>
                <c:pt idx="64">
                  <c:v>32.734299999999998</c:v>
                </c:pt>
                <c:pt idx="65">
                  <c:v>31.960100000000001</c:v>
                </c:pt>
                <c:pt idx="66">
                  <c:v>32.081699999999998</c:v>
                </c:pt>
                <c:pt idx="67">
                  <c:v>32.123699999999999</c:v>
                </c:pt>
                <c:pt idx="68">
                  <c:v>32.9</c:v>
                </c:pt>
                <c:pt idx="69">
                  <c:v>33.493699999999997</c:v>
                </c:pt>
                <c:pt idx="70">
                  <c:v>33.3352</c:v>
                </c:pt>
                <c:pt idx="71">
                  <c:v>32.248600000000003</c:v>
                </c:pt>
                <c:pt idx="72">
                  <c:v>33.628900000000002</c:v>
                </c:pt>
                <c:pt idx="73">
                  <c:v>33.087899999999998</c:v>
                </c:pt>
                <c:pt idx="74">
                  <c:v>30.439599999999999</c:v>
                </c:pt>
                <c:pt idx="75">
                  <c:v>24.761299999999999</c:v>
                </c:pt>
                <c:pt idx="76">
                  <c:v>15.167199999999999</c:v>
                </c:pt>
                <c:pt idx="77">
                  <c:v>13.517300000000001</c:v>
                </c:pt>
                <c:pt idx="78">
                  <c:v>11.9884</c:v>
                </c:pt>
                <c:pt idx="79">
                  <c:v>9.0510999999999999</c:v>
                </c:pt>
                <c:pt idx="80">
                  <c:v>8.7853999999999992</c:v>
                </c:pt>
                <c:pt idx="81">
                  <c:v>9.1240000000000006</c:v>
                </c:pt>
                <c:pt idx="82">
                  <c:v>7.8598999999999997</c:v>
                </c:pt>
                <c:pt idx="83">
                  <c:v>9.2552000000000003</c:v>
                </c:pt>
                <c:pt idx="84">
                  <c:v>9.0101999999999993</c:v>
                </c:pt>
                <c:pt idx="85">
                  <c:v>8.5799000000000003</c:v>
                </c:pt>
                <c:pt idx="86">
                  <c:v>8.5517000000000003</c:v>
                </c:pt>
                <c:pt idx="87">
                  <c:v>11.090299999999999</c:v>
                </c:pt>
                <c:pt idx="88">
                  <c:v>8.8833000000000002</c:v>
                </c:pt>
                <c:pt idx="89">
                  <c:v>8.4825999999999997</c:v>
                </c:pt>
                <c:pt idx="90">
                  <c:v>8.6869999999999994</c:v>
                </c:pt>
                <c:pt idx="91">
                  <c:v>8.6757000000000009</c:v>
                </c:pt>
                <c:pt idx="92">
                  <c:v>8.2780000000000005</c:v>
                </c:pt>
                <c:pt idx="93">
                  <c:v>8.2630999999999997</c:v>
                </c:pt>
                <c:pt idx="94">
                  <c:v>7.4837999999999996</c:v>
                </c:pt>
                <c:pt idx="95">
                  <c:v>8.2224000000000004</c:v>
                </c:pt>
                <c:pt idx="96">
                  <c:v>7.7152000000000003</c:v>
                </c:pt>
                <c:pt idx="97">
                  <c:v>7.7834000000000003</c:v>
                </c:pt>
                <c:pt idx="98">
                  <c:v>7.9222000000000001</c:v>
                </c:pt>
                <c:pt idx="99">
                  <c:v>8.0654000000000003</c:v>
                </c:pt>
                <c:pt idx="100">
                  <c:v>7.4649000000000001</c:v>
                </c:pt>
                <c:pt idx="101">
                  <c:v>8.2959999999999994</c:v>
                </c:pt>
                <c:pt idx="102">
                  <c:v>7.6150000000000002</c:v>
                </c:pt>
                <c:pt idx="103">
                  <c:v>7.8009000000000004</c:v>
                </c:pt>
                <c:pt idx="104">
                  <c:v>8.7262000000000004</c:v>
                </c:pt>
                <c:pt idx="105">
                  <c:v>8.8459000000000003</c:v>
                </c:pt>
                <c:pt idx="106">
                  <c:v>8.3274000000000008</c:v>
                </c:pt>
                <c:pt idx="107">
                  <c:v>9.4319000000000006</c:v>
                </c:pt>
                <c:pt idx="108">
                  <c:v>10.937799999999999</c:v>
                </c:pt>
                <c:pt idx="109">
                  <c:v>12.908300000000001</c:v>
                </c:pt>
                <c:pt idx="110">
                  <c:v>13.393599999999999</c:v>
                </c:pt>
                <c:pt idx="111">
                  <c:v>14.6111</c:v>
                </c:pt>
                <c:pt idx="112">
                  <c:v>13.5616</c:v>
                </c:pt>
                <c:pt idx="113">
                  <c:v>13.238200000000001</c:v>
                </c:pt>
                <c:pt idx="114">
                  <c:v>12.428800000000001</c:v>
                </c:pt>
                <c:pt idx="115">
                  <c:v>12.837</c:v>
                </c:pt>
                <c:pt idx="116">
                  <c:v>11.999599999999999</c:v>
                </c:pt>
                <c:pt idx="117">
                  <c:v>12.7196</c:v>
                </c:pt>
                <c:pt idx="118">
                  <c:v>11.9375</c:v>
                </c:pt>
                <c:pt idx="119">
                  <c:v>14.4903</c:v>
                </c:pt>
                <c:pt idx="120">
                  <c:v>15.686</c:v>
                </c:pt>
                <c:pt idx="121">
                  <c:v>14.8834</c:v>
                </c:pt>
                <c:pt idx="122">
                  <c:v>15.1287</c:v>
                </c:pt>
                <c:pt idx="123">
                  <c:v>16.740400000000001</c:v>
                </c:pt>
                <c:pt idx="124">
                  <c:v>16.667999999999999</c:v>
                </c:pt>
                <c:pt idx="125">
                  <c:v>16.107900000000001</c:v>
                </c:pt>
                <c:pt idx="126">
                  <c:v>17.378799999999998</c:v>
                </c:pt>
                <c:pt idx="127">
                  <c:v>17.0379</c:v>
                </c:pt>
                <c:pt idx="128">
                  <c:v>16.6128</c:v>
                </c:pt>
                <c:pt idx="129">
                  <c:v>17.5564</c:v>
                </c:pt>
                <c:pt idx="130">
                  <c:v>17.584800000000001</c:v>
                </c:pt>
                <c:pt idx="131">
                  <c:v>19.789200000000001</c:v>
                </c:pt>
                <c:pt idx="132">
                  <c:v>19.531500000000001</c:v>
                </c:pt>
                <c:pt idx="133">
                  <c:v>18.3568</c:v>
                </c:pt>
                <c:pt idx="134">
                  <c:v>28.549800000000001</c:v>
                </c:pt>
                <c:pt idx="135">
                  <c:v>37.400300000000001</c:v>
                </c:pt>
                <c:pt idx="136">
                  <c:v>30.420999999999999</c:v>
                </c:pt>
                <c:pt idx="137">
                  <c:v>30.471</c:v>
                </c:pt>
                <c:pt idx="138">
                  <c:v>30.1126</c:v>
                </c:pt>
                <c:pt idx="139">
                  <c:v>30.5702</c:v>
                </c:pt>
                <c:pt idx="140">
                  <c:v>30.7103</c:v>
                </c:pt>
                <c:pt idx="141">
                  <c:v>32.415700000000001</c:v>
                </c:pt>
                <c:pt idx="142">
                  <c:v>35.015099999999997</c:v>
                </c:pt>
                <c:pt idx="143">
                  <c:v>31.911100000000001</c:v>
                </c:pt>
                <c:pt idx="144">
                  <c:v>33.172800000000002</c:v>
                </c:pt>
                <c:pt idx="145">
                  <c:v>28.048400000000001</c:v>
                </c:pt>
                <c:pt idx="146">
                  <c:v>27.5106</c:v>
                </c:pt>
                <c:pt idx="147">
                  <c:v>36.319099999999999</c:v>
                </c:pt>
                <c:pt idx="148">
                  <c:v>31.8611</c:v>
                </c:pt>
                <c:pt idx="149">
                  <c:v>35.5032</c:v>
                </c:pt>
                <c:pt idx="150">
                  <c:v>38.0501</c:v>
                </c:pt>
                <c:pt idx="151">
                  <c:v>36.0747</c:v>
                </c:pt>
                <c:pt idx="152">
                  <c:v>39.194699999999997</c:v>
                </c:pt>
                <c:pt idx="153">
                  <c:v>42.842799999999997</c:v>
                </c:pt>
                <c:pt idx="154">
                  <c:v>38.8277</c:v>
                </c:pt>
                <c:pt idx="155">
                  <c:v>43.556699999999999</c:v>
                </c:pt>
                <c:pt idx="156">
                  <c:v>43.5197</c:v>
                </c:pt>
                <c:pt idx="157">
                  <c:v>42.419600000000003</c:v>
                </c:pt>
                <c:pt idx="158">
                  <c:v>47.367400000000004</c:v>
                </c:pt>
                <c:pt idx="159">
                  <c:v>61.943300000000001</c:v>
                </c:pt>
                <c:pt idx="160">
                  <c:v>66.305000000000007</c:v>
                </c:pt>
                <c:pt idx="161">
                  <c:v>76.159000000000006</c:v>
                </c:pt>
                <c:pt idx="162">
                  <c:v>82.351900000000001</c:v>
                </c:pt>
                <c:pt idx="163">
                  <c:v>84.325400000000002</c:v>
                </c:pt>
                <c:pt idx="164">
                  <c:v>93.748599999999996</c:v>
                </c:pt>
                <c:pt idx="165">
                  <c:v>98.757599999999996</c:v>
                </c:pt>
                <c:pt idx="166">
                  <c:v>101.15349999999999</c:v>
                </c:pt>
                <c:pt idx="167">
                  <c:v>101.84780000000001</c:v>
                </c:pt>
                <c:pt idx="168">
                  <c:v>108.67100000000001</c:v>
                </c:pt>
                <c:pt idx="169">
                  <c:v>111.248</c:v>
                </c:pt>
                <c:pt idx="170">
                  <c:v>117.8882</c:v>
                </c:pt>
                <c:pt idx="171">
                  <c:v>131.447</c:v>
                </c:pt>
                <c:pt idx="172">
                  <c:v>133.64330000000001</c:v>
                </c:pt>
                <c:pt idx="173">
                  <c:v>143.00309999999999</c:v>
                </c:pt>
                <c:pt idx="174">
                  <c:v>152.18889999999999</c:v>
                </c:pt>
                <c:pt idx="175">
                  <c:v>151.23140000000001</c:v>
                </c:pt>
                <c:pt idx="176">
                  <c:v>154.91560000000001</c:v>
                </c:pt>
                <c:pt idx="177">
                  <c:v>164.61859999999999</c:v>
                </c:pt>
                <c:pt idx="178">
                  <c:v>167.64519999999999</c:v>
                </c:pt>
                <c:pt idx="179">
                  <c:v>172.65119999999999</c:v>
                </c:pt>
                <c:pt idx="180">
                  <c:v>180.59569999999999</c:v>
                </c:pt>
                <c:pt idx="181">
                  <c:v>181.94839999999999</c:v>
                </c:pt>
                <c:pt idx="182">
                  <c:v>188.23820000000001</c:v>
                </c:pt>
                <c:pt idx="183">
                  <c:v>206.1602</c:v>
                </c:pt>
                <c:pt idx="184">
                  <c:v>209.74760000000001</c:v>
                </c:pt>
                <c:pt idx="185">
                  <c:v>218.77860000000001</c:v>
                </c:pt>
                <c:pt idx="186">
                  <c:v>227.51609999999999</c:v>
                </c:pt>
                <c:pt idx="187">
                  <c:v>227.26130000000001</c:v>
                </c:pt>
                <c:pt idx="188">
                  <c:v>236.15639999999999</c:v>
                </c:pt>
                <c:pt idx="189">
                  <c:v>242.4597</c:v>
                </c:pt>
                <c:pt idx="190">
                  <c:v>246.57759999999999</c:v>
                </c:pt>
                <c:pt idx="191">
                  <c:v>246.13749999999999</c:v>
                </c:pt>
                <c:pt idx="192">
                  <c:v>254.72489999999999</c:v>
                </c:pt>
                <c:pt idx="193">
                  <c:v>255.8817</c:v>
                </c:pt>
                <c:pt idx="194">
                  <c:v>262.75020000000001</c:v>
                </c:pt>
                <c:pt idx="195">
                  <c:v>280.55840000000001</c:v>
                </c:pt>
                <c:pt idx="196">
                  <c:v>281.36559999999997</c:v>
                </c:pt>
                <c:pt idx="197">
                  <c:v>292.83960000000002</c:v>
                </c:pt>
                <c:pt idx="198">
                  <c:v>301.77679999999998</c:v>
                </c:pt>
                <c:pt idx="199">
                  <c:v>300.0575</c:v>
                </c:pt>
                <c:pt idx="200">
                  <c:v>306.66019999999997</c:v>
                </c:pt>
                <c:pt idx="201">
                  <c:v>312.79230000000001</c:v>
                </c:pt>
                <c:pt idx="202">
                  <c:v>316.0874</c:v>
                </c:pt>
                <c:pt idx="203">
                  <c:v>321.8408</c:v>
                </c:pt>
                <c:pt idx="204">
                  <c:v>330.44869999999997</c:v>
                </c:pt>
                <c:pt idx="205">
                  <c:v>327.48509999999999</c:v>
                </c:pt>
                <c:pt idx="206">
                  <c:v>332.08769999999998</c:v>
                </c:pt>
                <c:pt idx="207">
                  <c:v>351.85419999999999</c:v>
                </c:pt>
                <c:pt idx="208">
                  <c:v>351.26819999999998</c:v>
                </c:pt>
                <c:pt idx="209">
                  <c:v>355.17509999999999</c:v>
                </c:pt>
                <c:pt idx="210">
                  <c:v>359.9452</c:v>
                </c:pt>
                <c:pt idx="211">
                  <c:v>360.78960000000001</c:v>
                </c:pt>
                <c:pt idx="212">
                  <c:v>365.81740000000002</c:v>
                </c:pt>
                <c:pt idx="213">
                  <c:v>368.22699999999998</c:v>
                </c:pt>
                <c:pt idx="214">
                  <c:v>366.35210000000001</c:v>
                </c:pt>
                <c:pt idx="215">
                  <c:v>365.14249999999998</c:v>
                </c:pt>
                <c:pt idx="216">
                  <c:v>368.02350000000001</c:v>
                </c:pt>
                <c:pt idx="217">
                  <c:v>363.55950000000001</c:v>
                </c:pt>
                <c:pt idx="218">
                  <c:v>367.40660000000003</c:v>
                </c:pt>
                <c:pt idx="219">
                  <c:v>383.33109999999999</c:v>
                </c:pt>
                <c:pt idx="220">
                  <c:v>384.16149999999999</c:v>
                </c:pt>
                <c:pt idx="221">
                  <c:v>384.82279999999997</c:v>
                </c:pt>
                <c:pt idx="222">
                  <c:v>388.38780000000003</c:v>
                </c:pt>
                <c:pt idx="223">
                  <c:v>388.9556</c:v>
                </c:pt>
                <c:pt idx="224">
                  <c:v>389.46179999999998</c:v>
                </c:pt>
                <c:pt idx="225">
                  <c:v>392.1148</c:v>
                </c:pt>
                <c:pt idx="226">
                  <c:v>391.46010000000001</c:v>
                </c:pt>
                <c:pt idx="227">
                  <c:v>384.44589999999999</c:v>
                </c:pt>
                <c:pt idx="228">
                  <c:v>386.99590000000001</c:v>
                </c:pt>
                <c:pt idx="229">
                  <c:v>381.62759999999997</c:v>
                </c:pt>
                <c:pt idx="230">
                  <c:v>382.14010000000002</c:v>
                </c:pt>
                <c:pt idx="231">
                  <c:v>393.7713</c:v>
                </c:pt>
                <c:pt idx="232">
                  <c:v>397.13979999999998</c:v>
                </c:pt>
                <c:pt idx="233">
                  <c:v>401.16309999999999</c:v>
                </c:pt>
                <c:pt idx="234">
                  <c:v>403.69909999999999</c:v>
                </c:pt>
                <c:pt idx="235">
                  <c:v>400.18209999999999</c:v>
                </c:pt>
                <c:pt idx="236">
                  <c:v>401.82069999999999</c:v>
                </c:pt>
                <c:pt idx="237">
                  <c:v>405.08069999999998</c:v>
                </c:pt>
                <c:pt idx="238">
                  <c:v>405.34199999999998</c:v>
                </c:pt>
                <c:pt idx="239">
                  <c:v>397.88150000000002</c:v>
                </c:pt>
                <c:pt idx="240">
                  <c:v>398.83510000000001</c:v>
                </c:pt>
                <c:pt idx="241">
                  <c:v>396.89920000000001</c:v>
                </c:pt>
                <c:pt idx="242">
                  <c:v>393.66699999999997</c:v>
                </c:pt>
                <c:pt idx="243">
                  <c:v>403.61849999999998</c:v>
                </c:pt>
                <c:pt idx="244">
                  <c:v>414.53539999999998</c:v>
                </c:pt>
                <c:pt idx="245">
                  <c:v>427.04149999999998</c:v>
                </c:pt>
                <c:pt idx="246">
                  <c:v>448.12939999999998</c:v>
                </c:pt>
                <c:pt idx="247">
                  <c:v>452.90210000000002</c:v>
                </c:pt>
                <c:pt idx="248">
                  <c:v>468.71949999999998</c:v>
                </c:pt>
                <c:pt idx="249">
                  <c:v>482.71530000000001</c:v>
                </c:pt>
                <c:pt idx="250">
                  <c:v>484.0865</c:v>
                </c:pt>
                <c:pt idx="251">
                  <c:v>485.4683</c:v>
                </c:pt>
                <c:pt idx="252">
                  <c:v>489.92529999999999</c:v>
                </c:pt>
                <c:pt idx="253">
                  <c:v>490.1542</c:v>
                </c:pt>
                <c:pt idx="254">
                  <c:v>492.50990000000002</c:v>
                </c:pt>
                <c:pt idx="255">
                  <c:v>523.68230000000005</c:v>
                </c:pt>
                <c:pt idx="256">
                  <c:v>528.54300000000001</c:v>
                </c:pt>
                <c:pt idx="257">
                  <c:v>527.01120000000003</c:v>
                </c:pt>
                <c:pt idx="258">
                  <c:v>532.24639999999999</c:v>
                </c:pt>
                <c:pt idx="259">
                  <c:v>535.01869999999997</c:v>
                </c:pt>
                <c:pt idx="260">
                  <c:v>534.01110000000006</c:v>
                </c:pt>
                <c:pt idx="261">
                  <c:v>538.86839999999995</c:v>
                </c:pt>
                <c:pt idx="262">
                  <c:v>536.63670000000002</c:v>
                </c:pt>
                <c:pt idx="263">
                  <c:v>532.4203</c:v>
                </c:pt>
                <c:pt idx="264">
                  <c:v>537.57650000000001</c:v>
                </c:pt>
                <c:pt idx="265">
                  <c:v>533.24159999999995</c:v>
                </c:pt>
                <c:pt idx="266">
                  <c:v>537.57240000000002</c:v>
                </c:pt>
                <c:pt idx="267">
                  <c:v>562.46249999999998</c:v>
                </c:pt>
                <c:pt idx="268">
                  <c:v>554.84429999999998</c:v>
                </c:pt>
                <c:pt idx="269">
                  <c:v>548.88019999999995</c:v>
                </c:pt>
                <c:pt idx="270">
                  <c:v>547.12019999999995</c:v>
                </c:pt>
                <c:pt idx="271">
                  <c:v>534.44669999999996</c:v>
                </c:pt>
                <c:pt idx="272">
                  <c:v>509.09059999999999</c:v>
                </c:pt>
                <c:pt idx="273">
                  <c:v>490.10239999999999</c:v>
                </c:pt>
                <c:pt idx="274">
                  <c:v>491.25009999999997</c:v>
                </c:pt>
                <c:pt idx="275">
                  <c:v>489.50779999999997</c:v>
                </c:pt>
                <c:pt idx="276">
                  <c:v>509.52420000000001</c:v>
                </c:pt>
                <c:pt idx="277">
                  <c:v>519.65179999999998</c:v>
                </c:pt>
                <c:pt idx="278">
                  <c:v>528.89790000000005</c:v>
                </c:pt>
                <c:pt idx="279">
                  <c:v>549.25170000000003</c:v>
                </c:pt>
                <c:pt idx="280">
                  <c:v>546.12530000000004</c:v>
                </c:pt>
                <c:pt idx="281">
                  <c:v>541.23059999999998</c:v>
                </c:pt>
                <c:pt idx="282">
                  <c:v>537.30250000000001</c:v>
                </c:pt>
                <c:pt idx="283">
                  <c:v>541.44889999999998</c:v>
                </c:pt>
                <c:pt idx="284">
                  <c:v>544.30589999999995</c:v>
                </c:pt>
                <c:pt idx="285">
                  <c:v>545.1979</c:v>
                </c:pt>
                <c:pt idx="286">
                  <c:v>545.98919999999998</c:v>
                </c:pt>
                <c:pt idx="287">
                  <c:v>538.02980000000002</c:v>
                </c:pt>
                <c:pt idx="288">
                  <c:v>540.36069999999995</c:v>
                </c:pt>
                <c:pt idx="289">
                  <c:v>535.6508</c:v>
                </c:pt>
                <c:pt idx="290">
                  <c:v>540.47349999999994</c:v>
                </c:pt>
                <c:pt idx="291">
                  <c:v>564.46910000000003</c:v>
                </c:pt>
                <c:pt idx="292">
                  <c:v>553.84289999999999</c:v>
                </c:pt>
                <c:pt idx="293">
                  <c:v>547.38199999999995</c:v>
                </c:pt>
                <c:pt idx="294">
                  <c:v>545.29290000000003</c:v>
                </c:pt>
                <c:pt idx="295">
                  <c:v>546.70029999999997</c:v>
                </c:pt>
                <c:pt idx="296">
                  <c:v>545.28200000000004</c:v>
                </c:pt>
                <c:pt idx="297">
                  <c:v>544.76570000000004</c:v>
                </c:pt>
                <c:pt idx="298">
                  <c:v>545.42070000000001</c:v>
                </c:pt>
                <c:pt idx="299">
                  <c:v>531.81079999999997</c:v>
                </c:pt>
                <c:pt idx="300">
                  <c:v>524.31089999999995</c:v>
                </c:pt>
                <c:pt idx="301">
                  <c:v>525.5933</c:v>
                </c:pt>
                <c:pt idx="302">
                  <c:v>522.26840000000004</c:v>
                </c:pt>
                <c:pt idx="303">
                  <c:v>534.08540000000005</c:v>
                </c:pt>
                <c:pt idx="304">
                  <c:v>533.47860000000003</c:v>
                </c:pt>
                <c:pt idx="305">
                  <c:v>526.25890000000004</c:v>
                </c:pt>
                <c:pt idx="306">
                  <c:v>522.04100000000005</c:v>
                </c:pt>
                <c:pt idx="307">
                  <c:v>521.83799999999997</c:v>
                </c:pt>
                <c:pt idx="308">
                  <c:v>506.51839999999999</c:v>
                </c:pt>
                <c:pt idx="309">
                  <c:v>495.26549999999997</c:v>
                </c:pt>
                <c:pt idx="310">
                  <c:v>491.37810000000002</c:v>
                </c:pt>
                <c:pt idx="311">
                  <c:v>470.86149999999998</c:v>
                </c:pt>
                <c:pt idx="312">
                  <c:v>466.08609999999999</c:v>
                </c:pt>
                <c:pt idx="313">
                  <c:v>459.30169999999998</c:v>
                </c:pt>
                <c:pt idx="314">
                  <c:v>449.5213</c:v>
                </c:pt>
                <c:pt idx="315">
                  <c:v>462.20409999999998</c:v>
                </c:pt>
                <c:pt idx="316">
                  <c:v>455.262</c:v>
                </c:pt>
                <c:pt idx="317">
                  <c:v>439.72359999999998</c:v>
                </c:pt>
              </c:numCache>
            </c:numRef>
          </c:val>
          <c:extLst>
            <c:ext xmlns:c16="http://schemas.microsoft.com/office/drawing/2014/chart" uri="{C3380CC4-5D6E-409C-BE32-E72D297353CC}">
              <c16:uniqueId val="{00000001-268B-49E1-B4C1-780F9831A979}"/>
            </c:ext>
          </c:extLst>
        </c:ser>
        <c:dLbls>
          <c:showLegendKey val="0"/>
          <c:showVal val="0"/>
          <c:showCatName val="0"/>
          <c:showSerName val="0"/>
          <c:showPercent val="0"/>
          <c:showBubbleSize val="0"/>
        </c:dLbls>
        <c:gapWidth val="150"/>
        <c:overlap val="100"/>
        <c:axId val="1720703887"/>
        <c:axId val="1496172719"/>
      </c:barChart>
      <c:dateAx>
        <c:axId val="1720703887"/>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496172719"/>
        <c:crosses val="autoZero"/>
        <c:auto val="1"/>
        <c:lblOffset val="100"/>
        <c:baseTimeUnit val="months"/>
      </c:dateAx>
      <c:valAx>
        <c:axId val="1496172719"/>
        <c:scaling>
          <c:orientation val="minMax"/>
          <c:max val="700"/>
        </c:scaling>
        <c:delete val="0"/>
        <c:axPos val="l"/>
        <c:majorGridlines>
          <c:spPr>
            <a:ln w="9525" cap="flat" cmpd="sng" algn="ctr">
              <a:solidFill>
                <a:schemeClr val="tx1">
                  <a:lumMod val="15000"/>
                  <a:lumOff val="85000"/>
                </a:schemeClr>
              </a:solidFill>
              <a:round/>
            </a:ln>
            <a:effectLst/>
          </c:spPr>
        </c:majorGridlines>
        <c:numFmt formatCode="#,##0_);[Red]\(#,##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ja-JP"/>
          </a:p>
        </c:txPr>
        <c:crossAx val="172070388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88925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20" tIns="47410" rIns="94820" bIns="47410" numCol="1" anchor="t" anchorCtr="0" compatLnSpc="1">
            <a:prstTxWarp prst="textNoShape">
              <a:avLst/>
            </a:prstTxWarp>
          </a:bodyPr>
          <a:lstStyle>
            <a:lvl1pPr defTabSz="947738">
              <a:defRPr sz="1300"/>
            </a:lvl1pPr>
          </a:lstStyle>
          <a:p>
            <a:pPr>
              <a:defRPr/>
            </a:pPr>
            <a:endParaRPr lang="en-US" altLang="ja-JP" dirty="0"/>
          </a:p>
        </p:txBody>
      </p:sp>
      <p:sp>
        <p:nvSpPr>
          <p:cNvPr id="37891" name="Rectangle 3"/>
          <p:cNvSpPr>
            <a:spLocks noGrp="1" noChangeArrowheads="1"/>
          </p:cNvSpPr>
          <p:nvPr>
            <p:ph type="dt" sz="quarter" idx="1"/>
          </p:nvPr>
        </p:nvSpPr>
        <p:spPr bwMode="auto">
          <a:xfrm>
            <a:off x="3779838" y="0"/>
            <a:ext cx="288925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20" tIns="47410" rIns="94820" bIns="47410" numCol="1" anchor="t" anchorCtr="0" compatLnSpc="1">
            <a:prstTxWarp prst="textNoShape">
              <a:avLst/>
            </a:prstTxWarp>
          </a:bodyPr>
          <a:lstStyle>
            <a:lvl1pPr algn="r" defTabSz="947738">
              <a:defRPr sz="1300"/>
            </a:lvl1pPr>
          </a:lstStyle>
          <a:p>
            <a:pPr>
              <a:defRPr/>
            </a:pPr>
            <a:endParaRPr lang="en-US" altLang="ja-JP" dirty="0"/>
          </a:p>
        </p:txBody>
      </p:sp>
      <p:sp>
        <p:nvSpPr>
          <p:cNvPr id="37892" name="Rectangle 4"/>
          <p:cNvSpPr>
            <a:spLocks noGrp="1" noChangeArrowheads="1"/>
          </p:cNvSpPr>
          <p:nvPr>
            <p:ph type="ftr" sz="quarter" idx="2"/>
          </p:nvPr>
        </p:nvSpPr>
        <p:spPr bwMode="auto">
          <a:xfrm>
            <a:off x="0" y="9429750"/>
            <a:ext cx="288925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20" tIns="47410" rIns="94820" bIns="47410" numCol="1" anchor="b" anchorCtr="0" compatLnSpc="1">
            <a:prstTxWarp prst="textNoShape">
              <a:avLst/>
            </a:prstTxWarp>
          </a:bodyPr>
          <a:lstStyle>
            <a:lvl1pPr defTabSz="947738">
              <a:defRPr sz="1300"/>
            </a:lvl1pPr>
          </a:lstStyle>
          <a:p>
            <a:pPr>
              <a:defRPr/>
            </a:pPr>
            <a:endParaRPr lang="en-US" altLang="ja-JP" dirty="0"/>
          </a:p>
        </p:txBody>
      </p:sp>
      <p:sp>
        <p:nvSpPr>
          <p:cNvPr id="37893" name="Rectangle 5"/>
          <p:cNvSpPr>
            <a:spLocks noGrp="1" noChangeArrowheads="1"/>
          </p:cNvSpPr>
          <p:nvPr>
            <p:ph type="sldNum" sz="quarter" idx="3"/>
          </p:nvPr>
        </p:nvSpPr>
        <p:spPr bwMode="auto">
          <a:xfrm>
            <a:off x="3779838" y="9429750"/>
            <a:ext cx="288925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20" tIns="47410" rIns="94820" bIns="47410" numCol="1" anchor="b" anchorCtr="0" compatLnSpc="1">
            <a:prstTxWarp prst="textNoShape">
              <a:avLst/>
            </a:prstTxWarp>
          </a:bodyPr>
          <a:lstStyle>
            <a:lvl1pPr algn="r" defTabSz="947738">
              <a:defRPr sz="1300"/>
            </a:lvl1pPr>
          </a:lstStyle>
          <a:p>
            <a:pPr>
              <a:defRPr/>
            </a:pPr>
            <a:fld id="{CC648123-1D20-420B-B8F8-1BBC460A67D2}" type="slidenum">
              <a:rPr lang="en-US" altLang="ja-JP"/>
              <a:pPr>
                <a:defRPr/>
              </a:pPr>
              <a:t>‹#›</a:t>
            </a:fld>
            <a:endParaRPr lang="en-US" altLang="ja-JP" dirty="0"/>
          </a:p>
        </p:txBody>
      </p:sp>
    </p:spTree>
    <p:extLst>
      <p:ext uri="{BB962C8B-B14F-4D97-AF65-F5344CB8AC3E}">
        <p14:creationId xmlns:p14="http://schemas.microsoft.com/office/powerpoint/2010/main" val="26532464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0" y="0"/>
            <a:ext cx="288925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20" tIns="47410" rIns="94820" bIns="47410" numCol="1" anchor="t" anchorCtr="0" compatLnSpc="1">
            <a:prstTxWarp prst="textNoShape">
              <a:avLst/>
            </a:prstTxWarp>
          </a:bodyPr>
          <a:lstStyle>
            <a:lvl1pPr defTabSz="947738">
              <a:defRPr sz="1300"/>
            </a:lvl1pPr>
          </a:lstStyle>
          <a:p>
            <a:pPr>
              <a:defRPr/>
            </a:pPr>
            <a:endParaRPr lang="en-US" altLang="ja-JP" dirty="0"/>
          </a:p>
        </p:txBody>
      </p:sp>
      <p:sp>
        <p:nvSpPr>
          <p:cNvPr id="18435" name="Rectangle 3"/>
          <p:cNvSpPr>
            <a:spLocks noGrp="1" noChangeArrowheads="1"/>
          </p:cNvSpPr>
          <p:nvPr>
            <p:ph type="dt" idx="1"/>
          </p:nvPr>
        </p:nvSpPr>
        <p:spPr bwMode="auto">
          <a:xfrm>
            <a:off x="3779838" y="0"/>
            <a:ext cx="288925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20" tIns="47410" rIns="94820" bIns="47410" numCol="1" anchor="t" anchorCtr="0" compatLnSpc="1">
            <a:prstTxWarp prst="textNoShape">
              <a:avLst/>
            </a:prstTxWarp>
          </a:bodyPr>
          <a:lstStyle>
            <a:lvl1pPr algn="r" defTabSz="947738">
              <a:defRPr sz="1300"/>
            </a:lvl1pPr>
          </a:lstStyle>
          <a:p>
            <a:pPr>
              <a:defRPr/>
            </a:pPr>
            <a:endParaRPr lang="en-US" altLang="ja-JP" dirty="0"/>
          </a:p>
        </p:txBody>
      </p:sp>
      <p:sp>
        <p:nvSpPr>
          <p:cNvPr id="18436" name="Rectangle 4"/>
          <p:cNvSpPr>
            <a:spLocks noGrp="1" noRot="1" noChangeAspect="1" noChangeArrowheads="1" noTextEdit="1"/>
          </p:cNvSpPr>
          <p:nvPr>
            <p:ph type="sldImg" idx="2"/>
          </p:nvPr>
        </p:nvSpPr>
        <p:spPr bwMode="auto">
          <a:xfrm>
            <a:off x="854075" y="744538"/>
            <a:ext cx="4964113"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8437" name="Rectangle 5"/>
          <p:cNvSpPr>
            <a:spLocks noGrp="1" noChangeArrowheads="1"/>
          </p:cNvSpPr>
          <p:nvPr>
            <p:ph type="body" sz="quarter" idx="3"/>
          </p:nvPr>
        </p:nvSpPr>
        <p:spPr bwMode="auto">
          <a:xfrm>
            <a:off x="889000" y="4714875"/>
            <a:ext cx="4891088"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20" tIns="47410" rIns="94820" bIns="47410"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18438" name="Rectangle 6"/>
          <p:cNvSpPr>
            <a:spLocks noGrp="1" noChangeArrowheads="1"/>
          </p:cNvSpPr>
          <p:nvPr>
            <p:ph type="ftr" sz="quarter" idx="4"/>
          </p:nvPr>
        </p:nvSpPr>
        <p:spPr bwMode="auto">
          <a:xfrm>
            <a:off x="0" y="9429750"/>
            <a:ext cx="288925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20" tIns="47410" rIns="94820" bIns="47410" numCol="1" anchor="b" anchorCtr="0" compatLnSpc="1">
            <a:prstTxWarp prst="textNoShape">
              <a:avLst/>
            </a:prstTxWarp>
          </a:bodyPr>
          <a:lstStyle>
            <a:lvl1pPr defTabSz="947738">
              <a:defRPr sz="1300"/>
            </a:lvl1pPr>
          </a:lstStyle>
          <a:p>
            <a:pPr>
              <a:defRPr/>
            </a:pPr>
            <a:endParaRPr lang="en-US" altLang="ja-JP" dirty="0"/>
          </a:p>
        </p:txBody>
      </p:sp>
      <p:sp>
        <p:nvSpPr>
          <p:cNvPr id="18439" name="Rectangle 7"/>
          <p:cNvSpPr>
            <a:spLocks noGrp="1" noChangeArrowheads="1"/>
          </p:cNvSpPr>
          <p:nvPr>
            <p:ph type="sldNum" sz="quarter" idx="5"/>
          </p:nvPr>
        </p:nvSpPr>
        <p:spPr bwMode="auto">
          <a:xfrm>
            <a:off x="3779838" y="9429750"/>
            <a:ext cx="288925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20" tIns="47410" rIns="94820" bIns="47410" numCol="1" anchor="b" anchorCtr="0" compatLnSpc="1">
            <a:prstTxWarp prst="textNoShape">
              <a:avLst/>
            </a:prstTxWarp>
          </a:bodyPr>
          <a:lstStyle>
            <a:lvl1pPr algn="r" defTabSz="947738">
              <a:defRPr sz="1300"/>
            </a:lvl1pPr>
          </a:lstStyle>
          <a:p>
            <a:pPr>
              <a:defRPr/>
            </a:pPr>
            <a:fld id="{E1D64387-AF38-4E7F-ACA5-F7D313956512}" type="slidenum">
              <a:rPr lang="en-US" altLang="ja-JP"/>
              <a:pPr>
                <a:defRPr/>
              </a:pPr>
              <a:t>‹#›</a:t>
            </a:fld>
            <a:endParaRPr lang="en-US" altLang="ja-JP" dirty="0"/>
          </a:p>
        </p:txBody>
      </p:sp>
    </p:spTree>
    <p:extLst>
      <p:ext uri="{BB962C8B-B14F-4D97-AF65-F5344CB8AC3E}">
        <p14:creationId xmlns:p14="http://schemas.microsoft.com/office/powerpoint/2010/main" val="61309540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lvl1pPr defTabSz="947738" eaLnBrk="0" hangingPunct="0">
              <a:defRPr kumimoji="1" sz="5400">
                <a:solidFill>
                  <a:schemeClr val="tx1"/>
                </a:solidFill>
                <a:latin typeface="Times New Roman" pitchFamily="18" charset="0"/>
                <a:ea typeface="ＭＳ Ｐゴシック" pitchFamily="50" charset="-128"/>
              </a:defRPr>
            </a:lvl1pPr>
            <a:lvl2pPr marL="742950" indent="-285750" defTabSz="947738" eaLnBrk="0" hangingPunct="0">
              <a:defRPr kumimoji="1" sz="5400">
                <a:solidFill>
                  <a:schemeClr val="tx1"/>
                </a:solidFill>
                <a:latin typeface="Times New Roman" pitchFamily="18" charset="0"/>
                <a:ea typeface="ＭＳ Ｐゴシック" pitchFamily="50" charset="-128"/>
              </a:defRPr>
            </a:lvl2pPr>
            <a:lvl3pPr marL="1143000" indent="-228600" defTabSz="947738" eaLnBrk="0" hangingPunct="0">
              <a:defRPr kumimoji="1" sz="5400">
                <a:solidFill>
                  <a:schemeClr val="tx1"/>
                </a:solidFill>
                <a:latin typeface="Times New Roman" pitchFamily="18" charset="0"/>
                <a:ea typeface="ＭＳ Ｐゴシック" pitchFamily="50" charset="-128"/>
              </a:defRPr>
            </a:lvl3pPr>
            <a:lvl4pPr marL="1600200" indent="-228600" defTabSz="947738" eaLnBrk="0" hangingPunct="0">
              <a:defRPr kumimoji="1" sz="5400">
                <a:solidFill>
                  <a:schemeClr val="tx1"/>
                </a:solidFill>
                <a:latin typeface="Times New Roman" pitchFamily="18" charset="0"/>
                <a:ea typeface="ＭＳ Ｐゴシック" pitchFamily="50" charset="-128"/>
              </a:defRPr>
            </a:lvl4pPr>
            <a:lvl5pPr marL="2057400" indent="-228600" defTabSz="947738" eaLnBrk="0" hangingPunct="0">
              <a:defRPr kumimoji="1" sz="5400">
                <a:solidFill>
                  <a:schemeClr val="tx1"/>
                </a:solidFill>
                <a:latin typeface="Times New Roman" pitchFamily="18" charset="0"/>
                <a:ea typeface="ＭＳ Ｐゴシック" pitchFamily="50" charset="-128"/>
              </a:defRPr>
            </a:lvl5pPr>
            <a:lvl6pPr marL="2514600" indent="-228600" defTabSz="947738"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6pPr>
            <a:lvl7pPr marL="2971800" indent="-228600" defTabSz="947738"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7pPr>
            <a:lvl8pPr marL="3429000" indent="-228600" defTabSz="947738"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8pPr>
            <a:lvl9pPr marL="3886200" indent="-228600" defTabSz="947738"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9pPr>
          </a:lstStyle>
          <a:p>
            <a:pPr eaLnBrk="1" hangingPunct="1"/>
            <a:fld id="{06B34DC5-0DF2-47EB-A936-8EB8E58581C5}" type="slidenum">
              <a:rPr lang="en-US" altLang="ja-JP" sz="1300" smtClean="0"/>
              <a:pPr eaLnBrk="1" hangingPunct="1"/>
              <a:t>1</a:t>
            </a:fld>
            <a:endParaRPr lang="en-US" altLang="ja-JP" sz="1300" dirty="0"/>
          </a:p>
        </p:txBody>
      </p:sp>
      <p:sp>
        <p:nvSpPr>
          <p:cNvPr id="19459" name="Rectangle 2"/>
          <p:cNvSpPr>
            <a:spLocks noGrp="1" noRot="1" noChangeAspect="1" noChangeArrowheads="1" noTextEdit="1"/>
          </p:cNvSpPr>
          <p:nvPr>
            <p:ph type="sldImg"/>
          </p:nvPr>
        </p:nvSpPr>
        <p:spPr>
          <a:solidFill>
            <a:srgbClr val="FFFFFF"/>
          </a:solidFill>
          <a:ln/>
        </p:spPr>
      </p:sp>
      <p:sp>
        <p:nvSpPr>
          <p:cNvPr id="19460" name="Rectangle 3"/>
          <p:cNvSpPr>
            <a:spLocks noGrp="1" noChangeArrowheads="1"/>
          </p:cNvSpPr>
          <p:nvPr>
            <p:ph type="body" idx="1"/>
          </p:nvPr>
        </p:nvSpPr>
        <p:spPr>
          <a:xfrm>
            <a:off x="666750" y="4714875"/>
            <a:ext cx="5335588" cy="4467225"/>
          </a:xfrm>
          <a:solidFill>
            <a:srgbClr val="FFFFFF"/>
          </a:solidFill>
          <a:ln>
            <a:solidFill>
              <a:srgbClr val="000000"/>
            </a:solidFill>
            <a:miter lim="800000"/>
            <a:headEnd/>
            <a:tailEnd/>
          </a:ln>
        </p:spPr>
        <p:txBody>
          <a:bodyPr/>
          <a:lstStyle/>
          <a:p>
            <a:pPr lvl="1" eaLnBrk="1" hangingPunct="1"/>
            <a:endParaRPr lang="ja-JP" altLang="ja-JP" sz="1000" dirty="0">
              <a:latin typeface="ＭＳ 明朝" pitchFamily="17" charset="-128"/>
              <a:ea typeface="ＭＳ 明朝" pitchFamily="17" charset="-128"/>
            </a:endParaRPr>
          </a:p>
        </p:txBody>
      </p:sp>
    </p:spTree>
    <p:extLst>
      <p:ext uri="{BB962C8B-B14F-4D97-AF65-F5344CB8AC3E}">
        <p14:creationId xmlns:p14="http://schemas.microsoft.com/office/powerpoint/2010/main" val="30018124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a:t>マスター サブタイトルの書式設定</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dirty="0"/>
          </a:p>
        </p:txBody>
      </p:sp>
      <p:sp>
        <p:nvSpPr>
          <p:cNvPr id="6" name="Rectangle 6"/>
          <p:cNvSpPr>
            <a:spLocks noGrp="1" noChangeArrowheads="1"/>
          </p:cNvSpPr>
          <p:nvPr>
            <p:ph type="sldNum" sz="quarter" idx="12"/>
          </p:nvPr>
        </p:nvSpPr>
        <p:spPr>
          <a:ln/>
        </p:spPr>
        <p:txBody>
          <a:bodyPr/>
          <a:lstStyle>
            <a:lvl1pPr>
              <a:defRPr/>
            </a:lvl1pPr>
          </a:lstStyle>
          <a:p>
            <a:pPr>
              <a:defRPr/>
            </a:pPr>
            <a:fld id="{72CEB0EA-D66B-4C1B-AACC-1D627FFADFAC}" type="slidenum">
              <a:rPr lang="en-US" altLang="ja-JP"/>
              <a:pPr>
                <a:defRPr/>
              </a:pPr>
              <a:t>‹#›</a:t>
            </a:fld>
            <a:endParaRPr lang="en-US" altLang="ja-JP" dirty="0"/>
          </a:p>
        </p:txBody>
      </p:sp>
    </p:spTree>
    <p:extLst>
      <p:ext uri="{BB962C8B-B14F-4D97-AF65-F5344CB8AC3E}">
        <p14:creationId xmlns:p14="http://schemas.microsoft.com/office/powerpoint/2010/main" val="11760236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dirty="0"/>
          </a:p>
        </p:txBody>
      </p:sp>
      <p:sp>
        <p:nvSpPr>
          <p:cNvPr id="6" name="Rectangle 6"/>
          <p:cNvSpPr>
            <a:spLocks noGrp="1" noChangeArrowheads="1"/>
          </p:cNvSpPr>
          <p:nvPr>
            <p:ph type="sldNum" sz="quarter" idx="12"/>
          </p:nvPr>
        </p:nvSpPr>
        <p:spPr>
          <a:ln/>
        </p:spPr>
        <p:txBody>
          <a:bodyPr/>
          <a:lstStyle>
            <a:lvl1pPr>
              <a:defRPr/>
            </a:lvl1pPr>
          </a:lstStyle>
          <a:p>
            <a:pPr>
              <a:defRPr/>
            </a:pPr>
            <a:fld id="{D7EDB2B2-E624-46C5-8389-F65802D30175}" type="slidenum">
              <a:rPr lang="en-US" altLang="ja-JP"/>
              <a:pPr>
                <a:defRPr/>
              </a:pPr>
              <a:t>‹#›</a:t>
            </a:fld>
            <a:endParaRPr lang="en-US" altLang="ja-JP" dirty="0"/>
          </a:p>
        </p:txBody>
      </p:sp>
    </p:spTree>
    <p:extLst>
      <p:ext uri="{BB962C8B-B14F-4D97-AF65-F5344CB8AC3E}">
        <p14:creationId xmlns:p14="http://schemas.microsoft.com/office/powerpoint/2010/main" val="20209781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15100" y="609600"/>
            <a:ext cx="1943100" cy="5486400"/>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685800" y="609600"/>
            <a:ext cx="5676900" cy="548640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dirty="0"/>
          </a:p>
        </p:txBody>
      </p:sp>
      <p:sp>
        <p:nvSpPr>
          <p:cNvPr id="6" name="Rectangle 6"/>
          <p:cNvSpPr>
            <a:spLocks noGrp="1" noChangeArrowheads="1"/>
          </p:cNvSpPr>
          <p:nvPr>
            <p:ph type="sldNum" sz="quarter" idx="12"/>
          </p:nvPr>
        </p:nvSpPr>
        <p:spPr>
          <a:ln/>
        </p:spPr>
        <p:txBody>
          <a:bodyPr/>
          <a:lstStyle>
            <a:lvl1pPr>
              <a:defRPr/>
            </a:lvl1pPr>
          </a:lstStyle>
          <a:p>
            <a:pPr>
              <a:defRPr/>
            </a:pPr>
            <a:fld id="{82D4CCE4-C700-417B-B18C-A081DDAAF222}" type="slidenum">
              <a:rPr lang="en-US" altLang="ja-JP"/>
              <a:pPr>
                <a:defRPr/>
              </a:pPr>
              <a:t>‹#›</a:t>
            </a:fld>
            <a:endParaRPr lang="en-US" altLang="ja-JP" dirty="0"/>
          </a:p>
        </p:txBody>
      </p:sp>
    </p:spTree>
    <p:extLst>
      <p:ext uri="{BB962C8B-B14F-4D97-AF65-F5344CB8AC3E}">
        <p14:creationId xmlns:p14="http://schemas.microsoft.com/office/powerpoint/2010/main" val="921702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dirty="0"/>
          </a:p>
        </p:txBody>
      </p:sp>
      <p:sp>
        <p:nvSpPr>
          <p:cNvPr id="6" name="Rectangle 6"/>
          <p:cNvSpPr>
            <a:spLocks noGrp="1" noChangeArrowheads="1"/>
          </p:cNvSpPr>
          <p:nvPr>
            <p:ph type="sldNum" sz="quarter" idx="12"/>
          </p:nvPr>
        </p:nvSpPr>
        <p:spPr>
          <a:ln/>
        </p:spPr>
        <p:txBody>
          <a:bodyPr/>
          <a:lstStyle>
            <a:lvl1pPr>
              <a:defRPr/>
            </a:lvl1pPr>
          </a:lstStyle>
          <a:p>
            <a:pPr>
              <a:defRPr/>
            </a:pPr>
            <a:fld id="{26F076B8-5FE8-4239-9FD2-3F42B94D0E15}" type="slidenum">
              <a:rPr lang="en-US" altLang="ja-JP"/>
              <a:pPr>
                <a:defRPr/>
              </a:pPr>
              <a:t>‹#›</a:t>
            </a:fld>
            <a:endParaRPr lang="en-US" altLang="ja-JP" dirty="0"/>
          </a:p>
        </p:txBody>
      </p:sp>
    </p:spTree>
    <p:extLst>
      <p:ext uri="{BB962C8B-B14F-4D97-AF65-F5344CB8AC3E}">
        <p14:creationId xmlns:p14="http://schemas.microsoft.com/office/powerpoint/2010/main" val="39410781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マスター テキストの書式設定</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dirty="0"/>
          </a:p>
        </p:txBody>
      </p:sp>
      <p:sp>
        <p:nvSpPr>
          <p:cNvPr id="6" name="Rectangle 6"/>
          <p:cNvSpPr>
            <a:spLocks noGrp="1" noChangeArrowheads="1"/>
          </p:cNvSpPr>
          <p:nvPr>
            <p:ph type="sldNum" sz="quarter" idx="12"/>
          </p:nvPr>
        </p:nvSpPr>
        <p:spPr>
          <a:ln/>
        </p:spPr>
        <p:txBody>
          <a:bodyPr/>
          <a:lstStyle>
            <a:lvl1pPr>
              <a:defRPr/>
            </a:lvl1pPr>
          </a:lstStyle>
          <a:p>
            <a:pPr>
              <a:defRPr/>
            </a:pPr>
            <a:fld id="{DC3B8236-F76B-4FDB-A63D-90E24A9DE307}" type="slidenum">
              <a:rPr lang="en-US" altLang="ja-JP"/>
              <a:pPr>
                <a:defRPr/>
              </a:pPr>
              <a:t>‹#›</a:t>
            </a:fld>
            <a:endParaRPr lang="en-US" altLang="ja-JP" dirty="0"/>
          </a:p>
        </p:txBody>
      </p:sp>
    </p:spTree>
    <p:extLst>
      <p:ext uri="{BB962C8B-B14F-4D97-AF65-F5344CB8AC3E}">
        <p14:creationId xmlns:p14="http://schemas.microsoft.com/office/powerpoint/2010/main" val="550903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dirty="0"/>
          </a:p>
        </p:txBody>
      </p:sp>
      <p:sp>
        <p:nvSpPr>
          <p:cNvPr id="7" name="Rectangle 6"/>
          <p:cNvSpPr>
            <a:spLocks noGrp="1" noChangeArrowheads="1"/>
          </p:cNvSpPr>
          <p:nvPr>
            <p:ph type="sldNum" sz="quarter" idx="12"/>
          </p:nvPr>
        </p:nvSpPr>
        <p:spPr>
          <a:ln/>
        </p:spPr>
        <p:txBody>
          <a:bodyPr/>
          <a:lstStyle>
            <a:lvl1pPr>
              <a:defRPr/>
            </a:lvl1pPr>
          </a:lstStyle>
          <a:p>
            <a:pPr>
              <a:defRPr/>
            </a:pPr>
            <a:fld id="{5AB59DDC-7DB7-4E9D-9DB4-3F06090512ED}" type="slidenum">
              <a:rPr lang="en-US" altLang="ja-JP"/>
              <a:pPr>
                <a:defRPr/>
              </a:pPr>
              <a:t>‹#›</a:t>
            </a:fld>
            <a:endParaRPr lang="en-US" altLang="ja-JP" dirty="0"/>
          </a:p>
        </p:txBody>
      </p:sp>
    </p:spTree>
    <p:extLst>
      <p:ext uri="{BB962C8B-B14F-4D97-AF65-F5344CB8AC3E}">
        <p14:creationId xmlns:p14="http://schemas.microsoft.com/office/powerpoint/2010/main" val="28972663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ja-JP"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ja-JP" dirty="0"/>
          </a:p>
        </p:txBody>
      </p:sp>
      <p:sp>
        <p:nvSpPr>
          <p:cNvPr id="9" name="Rectangle 6"/>
          <p:cNvSpPr>
            <a:spLocks noGrp="1" noChangeArrowheads="1"/>
          </p:cNvSpPr>
          <p:nvPr>
            <p:ph type="sldNum" sz="quarter" idx="12"/>
          </p:nvPr>
        </p:nvSpPr>
        <p:spPr>
          <a:ln/>
        </p:spPr>
        <p:txBody>
          <a:bodyPr/>
          <a:lstStyle>
            <a:lvl1pPr>
              <a:defRPr/>
            </a:lvl1pPr>
          </a:lstStyle>
          <a:p>
            <a:pPr>
              <a:defRPr/>
            </a:pPr>
            <a:fld id="{C3ED7FE2-5EDA-44FE-9C97-F20216728713}" type="slidenum">
              <a:rPr lang="en-US" altLang="ja-JP"/>
              <a:pPr>
                <a:defRPr/>
              </a:pPr>
              <a:t>‹#›</a:t>
            </a:fld>
            <a:endParaRPr lang="en-US" altLang="ja-JP" dirty="0"/>
          </a:p>
        </p:txBody>
      </p:sp>
    </p:spTree>
    <p:extLst>
      <p:ext uri="{BB962C8B-B14F-4D97-AF65-F5344CB8AC3E}">
        <p14:creationId xmlns:p14="http://schemas.microsoft.com/office/powerpoint/2010/main" val="42837435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ja-JP"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ja-JP" dirty="0"/>
          </a:p>
        </p:txBody>
      </p:sp>
      <p:sp>
        <p:nvSpPr>
          <p:cNvPr id="5" name="Rectangle 6"/>
          <p:cNvSpPr>
            <a:spLocks noGrp="1" noChangeArrowheads="1"/>
          </p:cNvSpPr>
          <p:nvPr>
            <p:ph type="sldNum" sz="quarter" idx="12"/>
          </p:nvPr>
        </p:nvSpPr>
        <p:spPr>
          <a:ln/>
        </p:spPr>
        <p:txBody>
          <a:bodyPr/>
          <a:lstStyle>
            <a:lvl1pPr>
              <a:defRPr/>
            </a:lvl1pPr>
          </a:lstStyle>
          <a:p>
            <a:pPr>
              <a:defRPr/>
            </a:pPr>
            <a:fld id="{3A3171A0-5B75-4031-AF05-96E723BC6C9B}" type="slidenum">
              <a:rPr lang="en-US" altLang="ja-JP"/>
              <a:pPr>
                <a:defRPr/>
              </a:pPr>
              <a:t>‹#›</a:t>
            </a:fld>
            <a:endParaRPr lang="en-US" altLang="ja-JP" dirty="0"/>
          </a:p>
        </p:txBody>
      </p:sp>
    </p:spTree>
    <p:extLst>
      <p:ext uri="{BB962C8B-B14F-4D97-AF65-F5344CB8AC3E}">
        <p14:creationId xmlns:p14="http://schemas.microsoft.com/office/powerpoint/2010/main" val="11154119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ja-JP"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ja-JP" dirty="0"/>
          </a:p>
        </p:txBody>
      </p:sp>
      <p:sp>
        <p:nvSpPr>
          <p:cNvPr id="4" name="Rectangle 6"/>
          <p:cNvSpPr>
            <a:spLocks noGrp="1" noChangeArrowheads="1"/>
          </p:cNvSpPr>
          <p:nvPr>
            <p:ph type="sldNum" sz="quarter" idx="12"/>
          </p:nvPr>
        </p:nvSpPr>
        <p:spPr>
          <a:ln/>
        </p:spPr>
        <p:txBody>
          <a:bodyPr/>
          <a:lstStyle>
            <a:lvl1pPr>
              <a:defRPr/>
            </a:lvl1pPr>
          </a:lstStyle>
          <a:p>
            <a:pPr>
              <a:defRPr/>
            </a:pPr>
            <a:fld id="{862C3824-94A6-4F70-80F0-D4E12E8D9E0B}" type="slidenum">
              <a:rPr lang="en-US" altLang="ja-JP"/>
              <a:pPr>
                <a:defRPr/>
              </a:pPr>
              <a:t>‹#›</a:t>
            </a:fld>
            <a:endParaRPr lang="en-US" altLang="ja-JP" dirty="0"/>
          </a:p>
        </p:txBody>
      </p:sp>
    </p:spTree>
    <p:extLst>
      <p:ext uri="{BB962C8B-B14F-4D97-AF65-F5344CB8AC3E}">
        <p14:creationId xmlns:p14="http://schemas.microsoft.com/office/powerpoint/2010/main" val="2059626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dirty="0"/>
          </a:p>
        </p:txBody>
      </p:sp>
      <p:sp>
        <p:nvSpPr>
          <p:cNvPr id="7" name="Rectangle 6"/>
          <p:cNvSpPr>
            <a:spLocks noGrp="1" noChangeArrowheads="1"/>
          </p:cNvSpPr>
          <p:nvPr>
            <p:ph type="sldNum" sz="quarter" idx="12"/>
          </p:nvPr>
        </p:nvSpPr>
        <p:spPr>
          <a:ln/>
        </p:spPr>
        <p:txBody>
          <a:bodyPr/>
          <a:lstStyle>
            <a:lvl1pPr>
              <a:defRPr/>
            </a:lvl1pPr>
          </a:lstStyle>
          <a:p>
            <a:pPr>
              <a:defRPr/>
            </a:pPr>
            <a:fld id="{2BB6D28A-77EE-4B11-9800-023DBE2475AF}" type="slidenum">
              <a:rPr lang="en-US" altLang="ja-JP"/>
              <a:pPr>
                <a:defRPr/>
              </a:pPr>
              <a:t>‹#›</a:t>
            </a:fld>
            <a:endParaRPr lang="en-US" altLang="ja-JP" dirty="0"/>
          </a:p>
        </p:txBody>
      </p:sp>
    </p:spTree>
    <p:extLst>
      <p:ext uri="{BB962C8B-B14F-4D97-AF65-F5344CB8AC3E}">
        <p14:creationId xmlns:p14="http://schemas.microsoft.com/office/powerpoint/2010/main" val="32729035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dirty="0"/>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dirty="0"/>
          </a:p>
        </p:txBody>
      </p:sp>
      <p:sp>
        <p:nvSpPr>
          <p:cNvPr id="7" name="Rectangle 6"/>
          <p:cNvSpPr>
            <a:spLocks noGrp="1" noChangeArrowheads="1"/>
          </p:cNvSpPr>
          <p:nvPr>
            <p:ph type="sldNum" sz="quarter" idx="12"/>
          </p:nvPr>
        </p:nvSpPr>
        <p:spPr>
          <a:ln/>
        </p:spPr>
        <p:txBody>
          <a:bodyPr/>
          <a:lstStyle>
            <a:lvl1pPr>
              <a:defRPr/>
            </a:lvl1pPr>
          </a:lstStyle>
          <a:p>
            <a:pPr>
              <a:defRPr/>
            </a:pPr>
            <a:fld id="{1286BF28-95B1-43B6-B26B-8C6378D967E1}" type="slidenum">
              <a:rPr lang="en-US" altLang="ja-JP"/>
              <a:pPr>
                <a:defRPr/>
              </a:pPr>
              <a:t>‹#›</a:t>
            </a:fld>
            <a:endParaRPr lang="en-US" altLang="ja-JP" dirty="0"/>
          </a:p>
        </p:txBody>
      </p:sp>
    </p:spTree>
    <p:extLst>
      <p:ext uri="{BB962C8B-B14F-4D97-AF65-F5344CB8AC3E}">
        <p14:creationId xmlns:p14="http://schemas.microsoft.com/office/powerpoint/2010/main" val="29400043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defRPr/>
            </a:pPr>
            <a:endParaRPr lang="en-US" altLang="ja-JP" dirty="0"/>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ltLang="ja-JP" dirty="0"/>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a:defRPr/>
            </a:pPr>
            <a:fld id="{ED6CA61C-8973-4D77-963B-E59F55D5888D}" type="slidenum">
              <a:rPr lang="en-US" altLang="ja-JP"/>
              <a:pPr>
                <a:defRPr/>
              </a:pPr>
              <a:t>‹#›</a:t>
            </a:fld>
            <a:endParaRPr lang="en-US" altLang="ja-JP" dirty="0"/>
          </a:p>
        </p:txBody>
      </p:sp>
      <p:pic>
        <p:nvPicPr>
          <p:cNvPr id="1031" name="Picture 7" descr="ppt_heade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5pPr>
      <a:lvl6pPr marL="457200" algn="ctr" rtl="0" fontAlgn="base">
        <a:spcBef>
          <a:spcPct val="0"/>
        </a:spcBef>
        <a:spcAft>
          <a:spcPct val="0"/>
        </a:spcAft>
        <a:defRPr kumimoji="1" sz="4400">
          <a:solidFill>
            <a:schemeClr val="tx2"/>
          </a:solidFill>
          <a:latin typeface="Times New Roman" pitchFamily="18" charset="0"/>
          <a:ea typeface="ＭＳ Ｐゴシック" pitchFamily="50" charset="-128"/>
        </a:defRPr>
      </a:lvl6pPr>
      <a:lvl7pPr marL="914400" algn="ctr" rtl="0" fontAlgn="base">
        <a:spcBef>
          <a:spcPct val="0"/>
        </a:spcBef>
        <a:spcAft>
          <a:spcPct val="0"/>
        </a:spcAft>
        <a:defRPr kumimoji="1" sz="4400">
          <a:solidFill>
            <a:schemeClr val="tx2"/>
          </a:solidFill>
          <a:latin typeface="Times New Roman" pitchFamily="18" charset="0"/>
          <a:ea typeface="ＭＳ Ｐゴシック" pitchFamily="50" charset="-128"/>
        </a:defRPr>
      </a:lvl7pPr>
      <a:lvl8pPr marL="1371600" algn="ctr" rtl="0" fontAlgn="base">
        <a:spcBef>
          <a:spcPct val="0"/>
        </a:spcBef>
        <a:spcAft>
          <a:spcPct val="0"/>
        </a:spcAft>
        <a:defRPr kumimoji="1" sz="4400">
          <a:solidFill>
            <a:schemeClr val="tx2"/>
          </a:solidFill>
          <a:latin typeface="Times New Roman" pitchFamily="18" charset="0"/>
          <a:ea typeface="ＭＳ Ｐゴシック" pitchFamily="50" charset="-128"/>
        </a:defRPr>
      </a:lvl8pPr>
      <a:lvl9pPr marL="1828800" algn="ctr" rtl="0" fontAlgn="base">
        <a:spcBef>
          <a:spcPct val="0"/>
        </a:spcBef>
        <a:spcAft>
          <a:spcPct val="0"/>
        </a:spcAft>
        <a:defRPr kumimoji="1" sz="4400">
          <a:solidFill>
            <a:schemeClr val="tx2"/>
          </a:solidFill>
          <a:latin typeface="Times New Roman" pitchFamily="18"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a:defRPr/>
            </a:pPr>
            <a:fld id="{26F076B8-5FE8-4239-9FD2-3F42B94D0E15}" type="slidenum">
              <a:rPr lang="en-US" altLang="ja-JP" smtClean="0"/>
              <a:pPr>
                <a:defRPr/>
              </a:pPr>
              <a:t>1</a:t>
            </a:fld>
            <a:endParaRPr lang="en-US" altLang="ja-JP" dirty="0"/>
          </a:p>
        </p:txBody>
      </p:sp>
      <p:sp>
        <p:nvSpPr>
          <p:cNvPr id="5" name="Text Box 2">
            <a:extLst>
              <a:ext uri="{FF2B5EF4-FFF2-40B4-BE49-F238E27FC236}">
                <a16:creationId xmlns:a16="http://schemas.microsoft.com/office/drawing/2014/main" id="{FEA0DA10-DAAC-4855-8F0B-896D8A060CAA}"/>
              </a:ext>
            </a:extLst>
          </p:cNvPr>
          <p:cNvSpPr txBox="1">
            <a:spLocks noChangeArrowheads="1"/>
          </p:cNvSpPr>
          <p:nvPr/>
        </p:nvSpPr>
        <p:spPr bwMode="auto">
          <a:xfrm>
            <a:off x="2422833" y="5478323"/>
            <a:ext cx="638187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sz="5400">
                <a:solidFill>
                  <a:schemeClr val="tx1"/>
                </a:solidFill>
                <a:latin typeface="Times New Roman" pitchFamily="18" charset="0"/>
                <a:ea typeface="ＭＳ Ｐゴシック" pitchFamily="50" charset="-128"/>
              </a:defRPr>
            </a:lvl1pPr>
            <a:lvl2pPr marL="742950" indent="-285750" eaLnBrk="0" hangingPunct="0">
              <a:defRPr kumimoji="1" sz="5400">
                <a:solidFill>
                  <a:schemeClr val="tx1"/>
                </a:solidFill>
                <a:latin typeface="Times New Roman" pitchFamily="18" charset="0"/>
                <a:ea typeface="ＭＳ Ｐゴシック" pitchFamily="50" charset="-128"/>
              </a:defRPr>
            </a:lvl2pPr>
            <a:lvl3pPr marL="1143000" indent="-228600" eaLnBrk="0" hangingPunct="0">
              <a:defRPr kumimoji="1" sz="5400">
                <a:solidFill>
                  <a:schemeClr val="tx1"/>
                </a:solidFill>
                <a:latin typeface="Times New Roman" pitchFamily="18" charset="0"/>
                <a:ea typeface="ＭＳ Ｐゴシック" pitchFamily="50" charset="-128"/>
              </a:defRPr>
            </a:lvl3pPr>
            <a:lvl4pPr marL="1600200" indent="-228600" eaLnBrk="0" hangingPunct="0">
              <a:defRPr kumimoji="1" sz="5400">
                <a:solidFill>
                  <a:schemeClr val="tx1"/>
                </a:solidFill>
                <a:latin typeface="Times New Roman" pitchFamily="18" charset="0"/>
                <a:ea typeface="ＭＳ Ｐゴシック" pitchFamily="50" charset="-128"/>
              </a:defRPr>
            </a:lvl4pPr>
            <a:lvl5pPr marL="2057400" indent="-228600" eaLnBrk="0" hangingPunct="0">
              <a:defRPr kumimoji="1" sz="5400">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9pPr>
          </a:lstStyle>
          <a:p>
            <a:pPr lvl="7" indent="0" algn="r"/>
            <a:r>
              <a:rPr kumimoji="0" lang="en-US" altLang="ja-JP" sz="1600" dirty="0">
                <a:latin typeface="Arial" charset="0"/>
              </a:rPr>
              <a:t>2026 Jul 9</a:t>
            </a:r>
          </a:p>
          <a:p>
            <a:pPr lvl="7" indent="0" algn="r"/>
            <a:r>
              <a:rPr kumimoji="0" lang="ja-JP" altLang="en-US" sz="1600" dirty="0">
                <a:latin typeface="Arial" charset="0"/>
              </a:rPr>
              <a:t>経世論研究所　所長　三橋貴明</a:t>
            </a:r>
            <a:endParaRPr kumimoji="0" lang="en-US" altLang="ja-JP" sz="1600" dirty="0">
              <a:latin typeface="Arial" charset="0"/>
            </a:endParaRPr>
          </a:p>
          <a:p>
            <a:pPr algn="r"/>
            <a:r>
              <a:rPr kumimoji="0" lang="en-US" altLang="ja-JP" sz="1600" dirty="0">
                <a:latin typeface="Arial" charset="0"/>
              </a:rPr>
              <a:t>takaaki.mitsuhashi@jcom.home.ne.jp</a:t>
            </a:r>
          </a:p>
        </p:txBody>
      </p:sp>
      <p:sp>
        <p:nvSpPr>
          <p:cNvPr id="4" name="Rectangle 3">
            <a:extLst>
              <a:ext uri="{FF2B5EF4-FFF2-40B4-BE49-F238E27FC236}">
                <a16:creationId xmlns:a16="http://schemas.microsoft.com/office/drawing/2014/main" id="{8F95E5E0-CE85-1259-D53B-C1CEAED98F10}"/>
              </a:ext>
            </a:extLst>
          </p:cNvPr>
          <p:cNvSpPr txBox="1">
            <a:spLocks noChangeArrowheads="1"/>
          </p:cNvSpPr>
          <p:nvPr/>
        </p:nvSpPr>
        <p:spPr bwMode="auto">
          <a:xfrm>
            <a:off x="0" y="2365252"/>
            <a:ext cx="9144000" cy="18140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5pPr>
            <a:lvl6pPr marL="457200" algn="ctr" rtl="0" fontAlgn="base">
              <a:spcBef>
                <a:spcPct val="0"/>
              </a:spcBef>
              <a:spcAft>
                <a:spcPct val="0"/>
              </a:spcAft>
              <a:defRPr kumimoji="1" sz="4400">
                <a:solidFill>
                  <a:schemeClr val="tx2"/>
                </a:solidFill>
                <a:latin typeface="Times New Roman" pitchFamily="18" charset="0"/>
                <a:ea typeface="ＭＳ Ｐゴシック" pitchFamily="50" charset="-128"/>
              </a:defRPr>
            </a:lvl6pPr>
            <a:lvl7pPr marL="914400" algn="ctr" rtl="0" fontAlgn="base">
              <a:spcBef>
                <a:spcPct val="0"/>
              </a:spcBef>
              <a:spcAft>
                <a:spcPct val="0"/>
              </a:spcAft>
              <a:defRPr kumimoji="1" sz="4400">
                <a:solidFill>
                  <a:schemeClr val="tx2"/>
                </a:solidFill>
                <a:latin typeface="Times New Roman" pitchFamily="18" charset="0"/>
                <a:ea typeface="ＭＳ Ｐゴシック" pitchFamily="50" charset="-128"/>
              </a:defRPr>
            </a:lvl7pPr>
            <a:lvl8pPr marL="1371600" algn="ctr" rtl="0" fontAlgn="base">
              <a:spcBef>
                <a:spcPct val="0"/>
              </a:spcBef>
              <a:spcAft>
                <a:spcPct val="0"/>
              </a:spcAft>
              <a:defRPr kumimoji="1" sz="4400">
                <a:solidFill>
                  <a:schemeClr val="tx2"/>
                </a:solidFill>
                <a:latin typeface="Times New Roman" pitchFamily="18" charset="0"/>
                <a:ea typeface="ＭＳ Ｐゴシック" pitchFamily="50" charset="-128"/>
              </a:defRPr>
            </a:lvl8pPr>
            <a:lvl9pPr marL="1828800" algn="ctr" rtl="0" fontAlgn="base">
              <a:spcBef>
                <a:spcPct val="0"/>
              </a:spcBef>
              <a:spcAft>
                <a:spcPct val="0"/>
              </a:spcAft>
              <a:defRPr kumimoji="1" sz="4400">
                <a:solidFill>
                  <a:schemeClr val="tx2"/>
                </a:solidFill>
                <a:latin typeface="Times New Roman" pitchFamily="18" charset="0"/>
                <a:ea typeface="ＭＳ Ｐゴシック" pitchFamily="50" charset="-128"/>
              </a:defRPr>
            </a:lvl9pPr>
          </a:lstStyle>
          <a:p>
            <a:pPr eaLnBrk="1" hangingPunct="1"/>
            <a:r>
              <a:rPr lang="en-US" altLang="ja-JP" sz="2000" kern="0" dirty="0" err="1">
                <a:latin typeface="AR P丸ゴシック体E" panose="020F0900000000000000" pitchFamily="50" charset="-128"/>
                <a:ea typeface="AR P丸ゴシック体E" panose="020F0900000000000000" pitchFamily="50" charset="-128"/>
              </a:rPr>
              <a:t>Mitsuhashism</a:t>
            </a:r>
            <a:r>
              <a:rPr lang="ja-JP" altLang="en-US" sz="2000" kern="0" dirty="0">
                <a:latin typeface="AR P丸ゴシック体E" panose="020F0900000000000000" pitchFamily="50" charset="-128"/>
                <a:ea typeface="AR P丸ゴシック体E" panose="020F0900000000000000" pitchFamily="50" charset="-128"/>
              </a:rPr>
              <a:t>　第十二巻　プライマリーバランスの研究</a:t>
            </a:r>
            <a:endParaRPr lang="ja-JP" altLang="en-US" sz="2400" kern="0" dirty="0">
              <a:latin typeface="AR P丸ゴシック体E" panose="020F0900000000000000" pitchFamily="50" charset="-128"/>
              <a:ea typeface="AR P丸ゴシック体E" panose="020F0900000000000000" pitchFamily="50" charset="-128"/>
            </a:endParaRPr>
          </a:p>
          <a:p>
            <a:pPr eaLnBrk="1" hangingPunct="1"/>
            <a:r>
              <a:rPr lang="ja-JP" altLang="en-US" sz="2400" kern="0" dirty="0">
                <a:latin typeface="AR P丸ゴシック体E" panose="020F0900000000000000" pitchFamily="50" charset="-128"/>
                <a:ea typeface="AR P丸ゴシック体E" panose="020F0900000000000000" pitchFamily="50" charset="-128"/>
              </a:rPr>
              <a:t>第三章　</a:t>
            </a:r>
            <a:r>
              <a:rPr lang="ja-JP" altLang="en-US" sz="2400" dirty="0">
                <a:latin typeface="AR P丸ゴシック体E" panose="020F0900000000000000" pitchFamily="50" charset="-128"/>
                <a:ea typeface="AR P丸ゴシック体E" panose="020F0900000000000000" pitchFamily="50" charset="-128"/>
              </a:rPr>
              <a:t>プライマリーバランス黒字化目標</a:t>
            </a:r>
            <a:endParaRPr lang="ja-JP" altLang="en-US" sz="2400" kern="0" dirty="0">
              <a:latin typeface="AR P丸ゴシック体E" panose="020F0900000000000000" pitchFamily="50" charset="-128"/>
              <a:ea typeface="AR P丸ゴシック体E" panose="020F0900000000000000" pitchFamily="50" charset="-12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9D3073D3-4F94-C7E7-045C-BBF481AE7BEF}"/>
              </a:ext>
            </a:extLst>
          </p:cNvPr>
          <p:cNvSpPr>
            <a:spLocks noGrp="1"/>
          </p:cNvSpPr>
          <p:nvPr>
            <p:ph type="sldNum" sz="quarter" idx="12"/>
          </p:nvPr>
        </p:nvSpPr>
        <p:spPr/>
        <p:txBody>
          <a:bodyPr/>
          <a:lstStyle/>
          <a:p>
            <a:pPr>
              <a:defRPr/>
            </a:pPr>
            <a:fld id="{862C3824-94A6-4F70-80F0-D4E12E8D9E0B}" type="slidenum">
              <a:rPr lang="en-US" altLang="ja-JP" smtClean="0"/>
              <a:pPr>
                <a:defRPr/>
              </a:pPr>
              <a:t>10</a:t>
            </a:fld>
            <a:endParaRPr lang="en-US" altLang="ja-JP" dirty="0"/>
          </a:p>
        </p:txBody>
      </p:sp>
      <p:sp>
        <p:nvSpPr>
          <p:cNvPr id="3" name="Rectangle 2">
            <a:extLst>
              <a:ext uri="{FF2B5EF4-FFF2-40B4-BE49-F238E27FC236}">
                <a16:creationId xmlns:a16="http://schemas.microsoft.com/office/drawing/2014/main" id="{44FFA618-6068-B852-1F0F-EFCAC45D1A67}"/>
              </a:ext>
            </a:extLst>
          </p:cNvPr>
          <p:cNvSpPr txBox="1">
            <a:spLocks noChangeArrowheads="1"/>
          </p:cNvSpPr>
          <p:nvPr/>
        </p:nvSpPr>
        <p:spPr bwMode="auto">
          <a:xfrm>
            <a:off x="0" y="188640"/>
            <a:ext cx="8172400"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kumimoji="1" sz="5400" b="1">
                <a:solidFill>
                  <a:schemeClr val="tx1"/>
                </a:solidFill>
                <a:latin typeface="Times New Roman" pitchFamily="18" charset="0"/>
                <a:ea typeface="ＭＳ Ｐゴシック" pitchFamily="50" charset="-128"/>
              </a:defRPr>
            </a:lvl1pPr>
            <a:lvl2pPr marL="742950" indent="-285750" eaLnBrk="0" hangingPunct="0">
              <a:defRPr kumimoji="1" sz="5400" b="1">
                <a:solidFill>
                  <a:schemeClr val="tx1"/>
                </a:solidFill>
                <a:latin typeface="Times New Roman" pitchFamily="18" charset="0"/>
                <a:ea typeface="ＭＳ Ｐゴシック" pitchFamily="50" charset="-128"/>
              </a:defRPr>
            </a:lvl2pPr>
            <a:lvl3pPr marL="1143000" indent="-228600" eaLnBrk="0" hangingPunct="0">
              <a:defRPr kumimoji="1" sz="5400" b="1">
                <a:solidFill>
                  <a:schemeClr val="tx1"/>
                </a:solidFill>
                <a:latin typeface="Times New Roman" pitchFamily="18" charset="0"/>
                <a:ea typeface="ＭＳ Ｐゴシック" pitchFamily="50" charset="-128"/>
              </a:defRPr>
            </a:lvl3pPr>
            <a:lvl4pPr marL="1600200" indent="-228600" eaLnBrk="0" hangingPunct="0">
              <a:defRPr kumimoji="1" sz="5400" b="1">
                <a:solidFill>
                  <a:schemeClr val="tx1"/>
                </a:solidFill>
                <a:latin typeface="Times New Roman" pitchFamily="18" charset="0"/>
                <a:ea typeface="ＭＳ Ｐゴシック" pitchFamily="50" charset="-128"/>
              </a:defRPr>
            </a:lvl4pPr>
            <a:lvl5pPr marL="2057400" indent="-228600" eaLnBrk="0" hangingPunct="0">
              <a:defRPr kumimoji="1" sz="54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9pPr>
          </a:lstStyle>
          <a:p>
            <a:pPr eaLnBrk="1" hangingPunct="1"/>
            <a:r>
              <a:rPr lang="ja-JP" altLang="en-US" sz="2800" b="0" dirty="0">
                <a:solidFill>
                  <a:schemeClr val="tx2"/>
                </a:solidFill>
                <a:latin typeface="AR P丸ゴシック体E" panose="020F0900000000000000" pitchFamily="50" charset="-128"/>
                <a:ea typeface="AR P丸ゴシック体E" panose="020F0900000000000000" pitchFamily="50" charset="-128"/>
              </a:rPr>
              <a:t>骨太の方針と基礎的財政収支</a:t>
            </a:r>
            <a:endParaRPr lang="en-US" altLang="ja-JP" sz="2800" b="0" dirty="0">
              <a:solidFill>
                <a:schemeClr val="tx2"/>
              </a:solidFill>
              <a:latin typeface="AR P丸ゴシック体E" panose="020F0900000000000000" pitchFamily="50" charset="-128"/>
              <a:ea typeface="AR P丸ゴシック体E" panose="020F0900000000000000" pitchFamily="50" charset="-128"/>
            </a:endParaRPr>
          </a:p>
        </p:txBody>
      </p:sp>
      <p:sp>
        <p:nvSpPr>
          <p:cNvPr id="4" name="テキスト ボックス 3">
            <a:extLst>
              <a:ext uri="{FF2B5EF4-FFF2-40B4-BE49-F238E27FC236}">
                <a16:creationId xmlns:a16="http://schemas.microsoft.com/office/drawing/2014/main" id="{23AD11C8-6B4B-4003-57D0-BE0E3FDE1A5E}"/>
              </a:ext>
            </a:extLst>
          </p:cNvPr>
          <p:cNvSpPr txBox="1"/>
          <p:nvPr/>
        </p:nvSpPr>
        <p:spPr>
          <a:xfrm>
            <a:off x="251520" y="1438905"/>
            <a:ext cx="8496944" cy="2554545"/>
          </a:xfrm>
          <a:prstGeom prst="rect">
            <a:avLst/>
          </a:prstGeom>
          <a:noFill/>
          <a:ln>
            <a:solidFill>
              <a:schemeClr val="tx1"/>
            </a:solidFill>
          </a:ln>
        </p:spPr>
        <p:txBody>
          <a:bodyPr wrap="square" rtlCol="0">
            <a:spAutoFit/>
          </a:bodyPr>
          <a:lstStyle/>
          <a:p>
            <a:r>
              <a:rPr lang="ja-JP" altLang="en-US" sz="3200" dirty="0">
                <a:latin typeface="AR P教科書体M" panose="03000600000000000000" pitchFamily="66" charset="-128"/>
                <a:ea typeface="AR P教科書体M" panose="03000600000000000000" pitchFamily="66" charset="-128"/>
              </a:rPr>
              <a:t>「国・地方のプライマリーバランスについて、２０１５年度までに２０１０年度に比べ赤字の対</a:t>
            </a:r>
            <a:r>
              <a:rPr lang="en-US" altLang="ja-JP" sz="3200" dirty="0">
                <a:latin typeface="AR P教科書体M" panose="03000600000000000000" pitchFamily="66" charset="-128"/>
                <a:ea typeface="AR P教科書体M" panose="03000600000000000000" pitchFamily="66" charset="-128"/>
              </a:rPr>
              <a:t>GDP</a:t>
            </a:r>
            <a:r>
              <a:rPr lang="ja-JP" altLang="en-US" sz="3200" dirty="0">
                <a:latin typeface="AR P教科書体M" panose="03000600000000000000" pitchFamily="66" charset="-128"/>
                <a:ea typeface="AR P教科書体M" panose="03000600000000000000" pitchFamily="66" charset="-128"/>
              </a:rPr>
              <a:t>比の半減、２０２０年度までに黒字化、その後の債 務残高の対</a:t>
            </a:r>
            <a:r>
              <a:rPr lang="en-US" altLang="ja-JP" sz="3200" dirty="0">
                <a:latin typeface="AR P教科書体M" panose="03000600000000000000" pitchFamily="66" charset="-128"/>
                <a:ea typeface="AR P教科書体M" panose="03000600000000000000" pitchFamily="66" charset="-128"/>
              </a:rPr>
              <a:t>GDP</a:t>
            </a:r>
            <a:r>
              <a:rPr lang="ja-JP" altLang="en-US" sz="3200" dirty="0">
                <a:latin typeface="AR P教科書体M" panose="03000600000000000000" pitchFamily="66" charset="-128"/>
                <a:ea typeface="AR P教科書体M" panose="03000600000000000000" pitchFamily="66" charset="-128"/>
              </a:rPr>
              <a:t>比の安定的な引下げを目指す。</a:t>
            </a:r>
            <a:endParaRPr lang="en-US" altLang="ja-JP" sz="3200" dirty="0">
              <a:latin typeface="AR P教科書体M" panose="03000600000000000000" pitchFamily="66" charset="-128"/>
              <a:ea typeface="AR P教科書体M" panose="03000600000000000000" pitchFamily="66" charset="-128"/>
            </a:endParaRPr>
          </a:p>
          <a:p>
            <a:r>
              <a:rPr lang="ja-JP" altLang="en-US" sz="2400" dirty="0">
                <a:latin typeface="AR P教科書体M" panose="03000600000000000000" pitchFamily="66" charset="-128"/>
                <a:ea typeface="AR P教科書体M" panose="03000600000000000000" pitchFamily="66" charset="-128"/>
              </a:rPr>
              <a:t>（骨太の方針２０１３）</a:t>
            </a:r>
            <a:r>
              <a:rPr lang="ja-JP" altLang="en-US" sz="3200" dirty="0">
                <a:latin typeface="AR P教科書体M" panose="03000600000000000000" pitchFamily="66" charset="-128"/>
                <a:ea typeface="AR P教科書体M" panose="03000600000000000000" pitchFamily="66" charset="-128"/>
              </a:rPr>
              <a:t>」</a:t>
            </a:r>
            <a:endParaRPr kumimoji="1" lang="en-US" altLang="ja-JP" sz="3200" dirty="0">
              <a:latin typeface="AR P教科書体M" panose="03000600000000000000" pitchFamily="66" charset="-128"/>
              <a:ea typeface="AR P教科書体M" panose="03000600000000000000" pitchFamily="66" charset="-128"/>
            </a:endParaRPr>
          </a:p>
        </p:txBody>
      </p:sp>
      <p:sp>
        <p:nvSpPr>
          <p:cNvPr id="5" name="テキスト ボックス 4">
            <a:extLst>
              <a:ext uri="{FF2B5EF4-FFF2-40B4-BE49-F238E27FC236}">
                <a16:creationId xmlns:a16="http://schemas.microsoft.com/office/drawing/2014/main" id="{0B906503-457A-7494-47EC-F2873F37FBF3}"/>
              </a:ext>
            </a:extLst>
          </p:cNvPr>
          <p:cNvSpPr txBox="1"/>
          <p:nvPr/>
        </p:nvSpPr>
        <p:spPr>
          <a:xfrm>
            <a:off x="251520" y="4175209"/>
            <a:ext cx="8496944" cy="2062103"/>
          </a:xfrm>
          <a:prstGeom prst="rect">
            <a:avLst/>
          </a:prstGeom>
          <a:noFill/>
          <a:ln>
            <a:solidFill>
              <a:schemeClr val="tx1"/>
            </a:solidFill>
          </a:ln>
        </p:spPr>
        <p:txBody>
          <a:bodyPr wrap="square" rtlCol="0">
            <a:spAutoFit/>
          </a:bodyPr>
          <a:lstStyle/>
          <a:p>
            <a:r>
              <a:rPr lang="ja-JP" altLang="en-US" sz="3200" dirty="0">
                <a:latin typeface="AR P教科書体M" panose="03000600000000000000" pitchFamily="66" charset="-128"/>
                <a:ea typeface="AR P教科書体M" panose="03000600000000000000" pitchFamily="66" charset="-128"/>
              </a:rPr>
              <a:t>「新たな財政健全化目標として、経済再生と財政健全化に着実に取り組み、２０２５年度の国・地方を合わせ</a:t>
            </a:r>
          </a:p>
          <a:p>
            <a:r>
              <a:rPr lang="ja-JP" altLang="en-US" sz="3200" dirty="0">
                <a:latin typeface="AR P教科書体M" panose="03000600000000000000" pitchFamily="66" charset="-128"/>
                <a:ea typeface="AR P教科書体M" panose="03000600000000000000" pitchFamily="66" charset="-128"/>
              </a:rPr>
              <a:t>たＰＢ黒字化を目指すこととする。</a:t>
            </a:r>
            <a:r>
              <a:rPr lang="ja-JP" altLang="en-US" sz="2400" dirty="0">
                <a:latin typeface="AR P教科書体M" panose="03000600000000000000" pitchFamily="66" charset="-128"/>
                <a:ea typeface="AR P教科書体M" panose="03000600000000000000" pitchFamily="66" charset="-128"/>
              </a:rPr>
              <a:t>（骨太の方針２０１８）</a:t>
            </a:r>
            <a:r>
              <a:rPr lang="ja-JP" altLang="en-US" sz="3200" dirty="0">
                <a:latin typeface="AR P教科書体M" panose="03000600000000000000" pitchFamily="66" charset="-128"/>
                <a:ea typeface="AR P教科書体M" panose="03000600000000000000" pitchFamily="66" charset="-128"/>
              </a:rPr>
              <a:t>」</a:t>
            </a:r>
          </a:p>
        </p:txBody>
      </p:sp>
    </p:spTree>
    <p:extLst>
      <p:ext uri="{BB962C8B-B14F-4D97-AF65-F5344CB8AC3E}">
        <p14:creationId xmlns:p14="http://schemas.microsoft.com/office/powerpoint/2010/main" val="12639284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633936-7C23-C644-FC8F-3B63ED7CEBF6}"/>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AFDA144A-94A0-E433-F202-7F155BA01BC9}"/>
              </a:ext>
            </a:extLst>
          </p:cNvPr>
          <p:cNvSpPr>
            <a:spLocks noGrp="1"/>
          </p:cNvSpPr>
          <p:nvPr>
            <p:ph type="sldNum" sz="quarter" idx="12"/>
          </p:nvPr>
        </p:nvSpPr>
        <p:spPr/>
        <p:txBody>
          <a:bodyPr/>
          <a:lstStyle/>
          <a:p>
            <a:pPr>
              <a:defRPr/>
            </a:pPr>
            <a:fld id="{862C3824-94A6-4F70-80F0-D4E12E8D9E0B}" type="slidenum">
              <a:rPr lang="en-US" altLang="ja-JP" smtClean="0"/>
              <a:pPr>
                <a:defRPr/>
              </a:pPr>
              <a:t>11</a:t>
            </a:fld>
            <a:endParaRPr lang="en-US" altLang="ja-JP" dirty="0"/>
          </a:p>
        </p:txBody>
      </p:sp>
      <p:sp>
        <p:nvSpPr>
          <p:cNvPr id="3" name="Rectangle 2">
            <a:extLst>
              <a:ext uri="{FF2B5EF4-FFF2-40B4-BE49-F238E27FC236}">
                <a16:creationId xmlns:a16="http://schemas.microsoft.com/office/drawing/2014/main" id="{6CDB0CE0-6697-05C2-1037-052B1CE42C93}"/>
              </a:ext>
            </a:extLst>
          </p:cNvPr>
          <p:cNvSpPr txBox="1">
            <a:spLocks noChangeArrowheads="1"/>
          </p:cNvSpPr>
          <p:nvPr/>
        </p:nvSpPr>
        <p:spPr bwMode="auto">
          <a:xfrm>
            <a:off x="0" y="188640"/>
            <a:ext cx="8172400"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kumimoji="1" sz="5400" b="1">
                <a:solidFill>
                  <a:schemeClr val="tx1"/>
                </a:solidFill>
                <a:latin typeface="Times New Roman" pitchFamily="18" charset="0"/>
                <a:ea typeface="ＭＳ Ｐゴシック" pitchFamily="50" charset="-128"/>
              </a:defRPr>
            </a:lvl1pPr>
            <a:lvl2pPr marL="742950" indent="-285750" eaLnBrk="0" hangingPunct="0">
              <a:defRPr kumimoji="1" sz="5400" b="1">
                <a:solidFill>
                  <a:schemeClr val="tx1"/>
                </a:solidFill>
                <a:latin typeface="Times New Roman" pitchFamily="18" charset="0"/>
                <a:ea typeface="ＭＳ Ｐゴシック" pitchFamily="50" charset="-128"/>
              </a:defRPr>
            </a:lvl2pPr>
            <a:lvl3pPr marL="1143000" indent="-228600" eaLnBrk="0" hangingPunct="0">
              <a:defRPr kumimoji="1" sz="5400" b="1">
                <a:solidFill>
                  <a:schemeClr val="tx1"/>
                </a:solidFill>
                <a:latin typeface="Times New Roman" pitchFamily="18" charset="0"/>
                <a:ea typeface="ＭＳ Ｐゴシック" pitchFamily="50" charset="-128"/>
              </a:defRPr>
            </a:lvl3pPr>
            <a:lvl4pPr marL="1600200" indent="-228600" eaLnBrk="0" hangingPunct="0">
              <a:defRPr kumimoji="1" sz="5400" b="1">
                <a:solidFill>
                  <a:schemeClr val="tx1"/>
                </a:solidFill>
                <a:latin typeface="Times New Roman" pitchFamily="18" charset="0"/>
                <a:ea typeface="ＭＳ Ｐゴシック" pitchFamily="50" charset="-128"/>
              </a:defRPr>
            </a:lvl4pPr>
            <a:lvl5pPr marL="2057400" indent="-228600" eaLnBrk="0" hangingPunct="0">
              <a:defRPr kumimoji="1" sz="54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9pPr>
          </a:lstStyle>
          <a:p>
            <a:pPr eaLnBrk="1" hangingPunct="1"/>
            <a:r>
              <a:rPr lang="ja-JP" altLang="en-US" sz="2800" b="0" dirty="0">
                <a:solidFill>
                  <a:schemeClr val="tx2"/>
                </a:solidFill>
                <a:latin typeface="AR P丸ゴシック体E" panose="020F0900000000000000" pitchFamily="50" charset="-128"/>
                <a:ea typeface="AR P丸ゴシック体E" panose="020F0900000000000000" pitchFamily="50" charset="-128"/>
              </a:rPr>
              <a:t>日本の基礎的財政収支（兆円）</a:t>
            </a:r>
            <a:endParaRPr lang="en-US" altLang="ja-JP" sz="2800" b="0" dirty="0">
              <a:solidFill>
                <a:schemeClr val="tx2"/>
              </a:solidFill>
              <a:latin typeface="AR P丸ゴシック体E" panose="020F0900000000000000" pitchFamily="50" charset="-128"/>
              <a:ea typeface="AR P丸ゴシック体E" panose="020F0900000000000000" pitchFamily="50" charset="-128"/>
            </a:endParaRPr>
          </a:p>
        </p:txBody>
      </p:sp>
      <p:sp>
        <p:nvSpPr>
          <p:cNvPr id="4" name="Text Box 2">
            <a:extLst>
              <a:ext uri="{FF2B5EF4-FFF2-40B4-BE49-F238E27FC236}">
                <a16:creationId xmlns:a16="http://schemas.microsoft.com/office/drawing/2014/main" id="{A099CA00-0F5D-46F9-9720-A07F82EB0625}"/>
              </a:ext>
            </a:extLst>
          </p:cNvPr>
          <p:cNvSpPr txBox="1">
            <a:spLocks noChangeArrowheads="1"/>
          </p:cNvSpPr>
          <p:nvPr/>
        </p:nvSpPr>
        <p:spPr bwMode="auto">
          <a:xfrm>
            <a:off x="107504" y="6453336"/>
            <a:ext cx="273630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5400">
                <a:solidFill>
                  <a:schemeClr val="tx1"/>
                </a:solidFill>
                <a:latin typeface="Times New Roman" pitchFamily="18" charset="0"/>
                <a:ea typeface="ＭＳ Ｐゴシック" pitchFamily="50" charset="-128"/>
              </a:defRPr>
            </a:lvl1pPr>
            <a:lvl2pPr marL="742950" indent="-285750" eaLnBrk="0" hangingPunct="0">
              <a:defRPr kumimoji="1" sz="5400">
                <a:solidFill>
                  <a:schemeClr val="tx1"/>
                </a:solidFill>
                <a:latin typeface="Times New Roman" pitchFamily="18" charset="0"/>
                <a:ea typeface="ＭＳ Ｐゴシック" pitchFamily="50" charset="-128"/>
              </a:defRPr>
            </a:lvl2pPr>
            <a:lvl3pPr marL="1143000" indent="-228600" eaLnBrk="0" hangingPunct="0">
              <a:defRPr kumimoji="1" sz="5400">
                <a:solidFill>
                  <a:schemeClr val="tx1"/>
                </a:solidFill>
                <a:latin typeface="Times New Roman" pitchFamily="18" charset="0"/>
                <a:ea typeface="ＭＳ Ｐゴシック" pitchFamily="50" charset="-128"/>
              </a:defRPr>
            </a:lvl3pPr>
            <a:lvl4pPr marL="1600200" indent="-228600" eaLnBrk="0" hangingPunct="0">
              <a:defRPr kumimoji="1" sz="5400">
                <a:solidFill>
                  <a:schemeClr val="tx1"/>
                </a:solidFill>
                <a:latin typeface="Times New Roman" pitchFamily="18" charset="0"/>
                <a:ea typeface="ＭＳ Ｐゴシック" pitchFamily="50" charset="-128"/>
              </a:defRPr>
            </a:lvl4pPr>
            <a:lvl5pPr marL="2057400" indent="-228600" eaLnBrk="0" hangingPunct="0">
              <a:defRPr kumimoji="1" sz="5400">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9pPr>
          </a:lstStyle>
          <a:p>
            <a:r>
              <a:rPr kumimoji="0" lang="ja-JP" altLang="en-US" sz="1200" dirty="0">
                <a:latin typeface="+mj-ea"/>
                <a:ea typeface="+mj-ea"/>
              </a:rPr>
              <a:t>出典：ＩＭＦ</a:t>
            </a:r>
            <a:endParaRPr kumimoji="0" lang="en-US" altLang="ja-JP" sz="1200" dirty="0">
              <a:latin typeface="+mj-ea"/>
              <a:ea typeface="+mj-ea"/>
            </a:endParaRPr>
          </a:p>
        </p:txBody>
      </p:sp>
      <p:pic>
        <p:nvPicPr>
          <p:cNvPr id="7" name="図 6">
            <a:extLst>
              <a:ext uri="{FF2B5EF4-FFF2-40B4-BE49-F238E27FC236}">
                <a16:creationId xmlns:a16="http://schemas.microsoft.com/office/drawing/2014/main" id="{CAC527E6-B342-6786-64A9-1D40E4DC7B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124744"/>
            <a:ext cx="8352928" cy="5184575"/>
          </a:xfrm>
          <a:prstGeom prst="rect">
            <a:avLst/>
          </a:prstGeom>
        </p:spPr>
      </p:pic>
    </p:spTree>
    <p:extLst>
      <p:ext uri="{BB962C8B-B14F-4D97-AF65-F5344CB8AC3E}">
        <p14:creationId xmlns:p14="http://schemas.microsoft.com/office/powerpoint/2010/main" val="17457198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8CD33B-11E1-046C-176F-61B8735F9C7C}"/>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3806BF89-F3CF-E094-66A5-192EA4D16044}"/>
              </a:ext>
            </a:extLst>
          </p:cNvPr>
          <p:cNvSpPr>
            <a:spLocks noGrp="1"/>
          </p:cNvSpPr>
          <p:nvPr>
            <p:ph type="sldNum" sz="quarter" idx="12"/>
          </p:nvPr>
        </p:nvSpPr>
        <p:spPr/>
        <p:txBody>
          <a:bodyPr/>
          <a:lstStyle/>
          <a:p>
            <a:pPr>
              <a:defRPr/>
            </a:pPr>
            <a:fld id="{862C3824-94A6-4F70-80F0-D4E12E8D9E0B}" type="slidenum">
              <a:rPr lang="en-US" altLang="ja-JP" smtClean="0"/>
              <a:pPr>
                <a:defRPr/>
              </a:pPr>
              <a:t>12</a:t>
            </a:fld>
            <a:endParaRPr lang="en-US" altLang="ja-JP" dirty="0"/>
          </a:p>
        </p:txBody>
      </p:sp>
      <p:sp>
        <p:nvSpPr>
          <p:cNvPr id="3" name="Rectangle 2">
            <a:extLst>
              <a:ext uri="{FF2B5EF4-FFF2-40B4-BE49-F238E27FC236}">
                <a16:creationId xmlns:a16="http://schemas.microsoft.com/office/drawing/2014/main" id="{DBDAB11B-2CF2-A8CA-05A3-C88E823A9042}"/>
              </a:ext>
            </a:extLst>
          </p:cNvPr>
          <p:cNvSpPr txBox="1">
            <a:spLocks noChangeArrowheads="1"/>
          </p:cNvSpPr>
          <p:nvPr/>
        </p:nvSpPr>
        <p:spPr bwMode="auto">
          <a:xfrm>
            <a:off x="0" y="188640"/>
            <a:ext cx="8172400"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kumimoji="1" sz="5400" b="1">
                <a:solidFill>
                  <a:schemeClr val="tx1"/>
                </a:solidFill>
                <a:latin typeface="Times New Roman" pitchFamily="18" charset="0"/>
                <a:ea typeface="ＭＳ Ｐゴシック" pitchFamily="50" charset="-128"/>
              </a:defRPr>
            </a:lvl1pPr>
            <a:lvl2pPr marL="742950" indent="-285750" eaLnBrk="0" hangingPunct="0">
              <a:defRPr kumimoji="1" sz="5400" b="1">
                <a:solidFill>
                  <a:schemeClr val="tx1"/>
                </a:solidFill>
                <a:latin typeface="Times New Roman" pitchFamily="18" charset="0"/>
                <a:ea typeface="ＭＳ Ｐゴシック" pitchFamily="50" charset="-128"/>
              </a:defRPr>
            </a:lvl2pPr>
            <a:lvl3pPr marL="1143000" indent="-228600" eaLnBrk="0" hangingPunct="0">
              <a:defRPr kumimoji="1" sz="5400" b="1">
                <a:solidFill>
                  <a:schemeClr val="tx1"/>
                </a:solidFill>
                <a:latin typeface="Times New Roman" pitchFamily="18" charset="0"/>
                <a:ea typeface="ＭＳ Ｐゴシック" pitchFamily="50" charset="-128"/>
              </a:defRPr>
            </a:lvl3pPr>
            <a:lvl4pPr marL="1600200" indent="-228600" eaLnBrk="0" hangingPunct="0">
              <a:defRPr kumimoji="1" sz="5400" b="1">
                <a:solidFill>
                  <a:schemeClr val="tx1"/>
                </a:solidFill>
                <a:latin typeface="Times New Roman" pitchFamily="18" charset="0"/>
                <a:ea typeface="ＭＳ Ｐゴシック" pitchFamily="50" charset="-128"/>
              </a:defRPr>
            </a:lvl4pPr>
            <a:lvl5pPr marL="2057400" indent="-228600" eaLnBrk="0" hangingPunct="0">
              <a:defRPr kumimoji="1" sz="54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9pPr>
          </a:lstStyle>
          <a:p>
            <a:pPr eaLnBrk="1" hangingPunct="1"/>
            <a:r>
              <a:rPr lang="ja-JP" altLang="en-US" sz="2800" b="0" dirty="0">
                <a:solidFill>
                  <a:schemeClr val="tx2"/>
                </a:solidFill>
                <a:latin typeface="AR P丸ゴシック体E" panose="020F0900000000000000" pitchFamily="50" charset="-128"/>
                <a:ea typeface="AR P丸ゴシック体E" panose="020F0900000000000000" pitchFamily="50" charset="-128"/>
              </a:rPr>
              <a:t>骨太の方針と基礎的財政収支</a:t>
            </a:r>
            <a:endParaRPr lang="en-US" altLang="ja-JP" sz="2800" b="0" dirty="0">
              <a:solidFill>
                <a:schemeClr val="tx2"/>
              </a:solidFill>
              <a:latin typeface="AR P丸ゴシック体E" panose="020F0900000000000000" pitchFamily="50" charset="-128"/>
              <a:ea typeface="AR P丸ゴシック体E" panose="020F0900000000000000" pitchFamily="50" charset="-128"/>
            </a:endParaRPr>
          </a:p>
        </p:txBody>
      </p:sp>
      <p:sp>
        <p:nvSpPr>
          <p:cNvPr id="4" name="テキスト ボックス 3">
            <a:extLst>
              <a:ext uri="{FF2B5EF4-FFF2-40B4-BE49-F238E27FC236}">
                <a16:creationId xmlns:a16="http://schemas.microsoft.com/office/drawing/2014/main" id="{4B5C78E9-4200-F23F-9DD7-06F53C87E2D2}"/>
              </a:ext>
            </a:extLst>
          </p:cNvPr>
          <p:cNvSpPr txBox="1"/>
          <p:nvPr/>
        </p:nvSpPr>
        <p:spPr>
          <a:xfrm>
            <a:off x="323528" y="1412776"/>
            <a:ext cx="8496944" cy="4832092"/>
          </a:xfrm>
          <a:prstGeom prst="rect">
            <a:avLst/>
          </a:prstGeom>
          <a:noFill/>
          <a:ln>
            <a:solidFill>
              <a:schemeClr val="tx1"/>
            </a:solidFill>
          </a:ln>
        </p:spPr>
        <p:txBody>
          <a:bodyPr wrap="square" rtlCol="0">
            <a:spAutoFit/>
          </a:bodyPr>
          <a:lstStyle/>
          <a:p>
            <a:r>
              <a:rPr lang="ja-JP" altLang="en-US" sz="2800" dirty="0">
                <a:latin typeface="AR P教科書体M" panose="03000600000000000000" pitchFamily="66" charset="-128"/>
                <a:ea typeface="AR P教科書体M" panose="03000600000000000000" pitchFamily="66" charset="-128"/>
              </a:rPr>
              <a:t>財政運営の目標としては、</a:t>
            </a:r>
            <a:r>
              <a:rPr lang="ja-JP" altLang="en-US" sz="2800" b="1" dirty="0">
                <a:solidFill>
                  <a:srgbClr val="FF0000"/>
                </a:solidFill>
                <a:latin typeface="AR P教科書体M" panose="03000600000000000000" pitchFamily="66" charset="-128"/>
                <a:ea typeface="AR P教科書体M" panose="03000600000000000000" pitchFamily="66" charset="-128"/>
              </a:rPr>
              <a:t>債務残高対ＧＤＰ比の安定的低下を中核と位置付ける</a:t>
            </a:r>
            <a:r>
              <a:rPr lang="ja-JP" altLang="en-US" sz="2800" dirty="0">
                <a:latin typeface="AR P教科書体M" panose="03000600000000000000" pitchFamily="66" charset="-128"/>
                <a:ea typeface="AR P教科書体M" panose="03000600000000000000" pitchFamily="66" charset="-128"/>
              </a:rPr>
              <a:t>とともに、市場の信認確保に向けて各種の経済指標・財政指標を活用した多角的な分析、不確実性を踏まえた分析等を強化する。（中略）</a:t>
            </a:r>
            <a:r>
              <a:rPr lang="ja-JP" altLang="en-US" sz="2800" b="1" dirty="0">
                <a:solidFill>
                  <a:srgbClr val="7030A0"/>
                </a:solidFill>
                <a:latin typeface="AR P教科書体M" panose="03000600000000000000" pitchFamily="66" charset="-128"/>
                <a:ea typeface="AR P教科書体M" panose="03000600000000000000" pitchFamily="66" charset="-128"/>
              </a:rPr>
              <a:t>ＰＢについては、債務残高対ＧＤＰ比の低下に向けて確認する指標とし、その安定的低下と整合するよう複数年で管理する。</a:t>
            </a:r>
            <a:r>
              <a:rPr lang="ja-JP" altLang="en-US" sz="2800" dirty="0">
                <a:latin typeface="AR P教科書体M" panose="03000600000000000000" pitchFamily="66" charset="-128"/>
                <a:ea typeface="AR P教科書体M" panose="03000600000000000000" pitchFamily="66" charset="-128"/>
              </a:rPr>
              <a:t>単年度の黒字化時期を機械的に追うのではなく、経済・金利環境、歳入歳出の動向を踏まえ、景気変動や危機管理投資・成長投資の必要性に応じて一時的な悪化も許容し得るものとしつつ、債務残高対ＧＤＰ比の安定的な低下に向けて、改善・管理していく。 （骨太の方針２０２６）</a:t>
            </a:r>
            <a:endParaRPr kumimoji="1" lang="en-US" altLang="ja-JP" sz="2800" dirty="0">
              <a:latin typeface="AR P教科書体M" panose="03000600000000000000" pitchFamily="66" charset="-128"/>
              <a:ea typeface="AR P教科書体M" panose="03000600000000000000" pitchFamily="66" charset="-128"/>
            </a:endParaRPr>
          </a:p>
        </p:txBody>
      </p:sp>
    </p:spTree>
    <p:extLst>
      <p:ext uri="{BB962C8B-B14F-4D97-AF65-F5344CB8AC3E}">
        <p14:creationId xmlns:p14="http://schemas.microsoft.com/office/powerpoint/2010/main" val="36111455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9C172-C796-F38D-0854-59771815D837}"/>
            </a:ext>
          </a:extLst>
        </p:cNvPr>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154DF5A5-76F7-31EE-589D-965E3AFD0F4B}"/>
              </a:ext>
            </a:extLst>
          </p:cNvPr>
          <p:cNvSpPr>
            <a:spLocks noGrp="1"/>
          </p:cNvSpPr>
          <p:nvPr>
            <p:ph type="sldNum" sz="quarter" idx="12"/>
          </p:nvPr>
        </p:nvSpPr>
        <p:spPr/>
        <p:txBody>
          <a:bodyPr/>
          <a:lstStyle/>
          <a:p>
            <a:pPr>
              <a:defRPr/>
            </a:pPr>
            <a:fld id="{26F076B8-5FE8-4239-9FD2-3F42B94D0E15}" type="slidenum">
              <a:rPr lang="en-US" altLang="ja-JP" smtClean="0"/>
              <a:pPr>
                <a:defRPr/>
              </a:pPr>
              <a:t>13</a:t>
            </a:fld>
            <a:endParaRPr lang="en-US" altLang="ja-JP" dirty="0"/>
          </a:p>
        </p:txBody>
      </p:sp>
      <p:sp>
        <p:nvSpPr>
          <p:cNvPr id="7" name="Rectangle 2">
            <a:extLst>
              <a:ext uri="{FF2B5EF4-FFF2-40B4-BE49-F238E27FC236}">
                <a16:creationId xmlns:a16="http://schemas.microsoft.com/office/drawing/2014/main" id="{55C75311-0024-0CB9-328F-7F64FBD7C1FF}"/>
              </a:ext>
            </a:extLst>
          </p:cNvPr>
          <p:cNvSpPr txBox="1">
            <a:spLocks noChangeArrowheads="1"/>
          </p:cNvSpPr>
          <p:nvPr/>
        </p:nvSpPr>
        <p:spPr bwMode="auto">
          <a:xfrm>
            <a:off x="63078" y="230264"/>
            <a:ext cx="8856984"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kumimoji="1" sz="5400" b="1">
                <a:solidFill>
                  <a:schemeClr val="tx1"/>
                </a:solidFill>
                <a:latin typeface="Times New Roman" pitchFamily="18" charset="0"/>
                <a:ea typeface="ＭＳ Ｐゴシック" pitchFamily="50" charset="-128"/>
              </a:defRPr>
            </a:lvl1pPr>
            <a:lvl2pPr marL="742950" indent="-285750" eaLnBrk="0" hangingPunct="0">
              <a:defRPr kumimoji="1" sz="5400" b="1">
                <a:solidFill>
                  <a:schemeClr val="tx1"/>
                </a:solidFill>
                <a:latin typeface="Times New Roman" pitchFamily="18" charset="0"/>
                <a:ea typeface="ＭＳ Ｐゴシック" pitchFamily="50" charset="-128"/>
              </a:defRPr>
            </a:lvl2pPr>
            <a:lvl3pPr marL="1143000" indent="-228600" eaLnBrk="0" hangingPunct="0">
              <a:defRPr kumimoji="1" sz="5400" b="1">
                <a:solidFill>
                  <a:schemeClr val="tx1"/>
                </a:solidFill>
                <a:latin typeface="Times New Roman" pitchFamily="18" charset="0"/>
                <a:ea typeface="ＭＳ Ｐゴシック" pitchFamily="50" charset="-128"/>
              </a:defRPr>
            </a:lvl3pPr>
            <a:lvl4pPr marL="1600200" indent="-228600" eaLnBrk="0" hangingPunct="0">
              <a:defRPr kumimoji="1" sz="5400" b="1">
                <a:solidFill>
                  <a:schemeClr val="tx1"/>
                </a:solidFill>
                <a:latin typeface="Times New Roman" pitchFamily="18" charset="0"/>
                <a:ea typeface="ＭＳ Ｐゴシック" pitchFamily="50" charset="-128"/>
              </a:defRPr>
            </a:lvl4pPr>
            <a:lvl5pPr marL="2057400" indent="-228600" eaLnBrk="0" hangingPunct="0">
              <a:defRPr kumimoji="1" sz="54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9pPr>
          </a:lstStyle>
          <a:p>
            <a:pPr eaLnBrk="1" hangingPunct="1"/>
            <a:r>
              <a:rPr lang="ja-JP" altLang="en-US" sz="2800" b="0" dirty="0">
                <a:solidFill>
                  <a:schemeClr val="tx2"/>
                </a:solidFill>
                <a:latin typeface="AR P丸ゴシック体E" panose="020F0900000000000000" pitchFamily="50" charset="-128"/>
                <a:ea typeface="AR P丸ゴシック体E" panose="020F0900000000000000" pitchFamily="50" charset="-128"/>
              </a:rPr>
              <a:t>日本国債（十年物）金利の推移（％）</a:t>
            </a:r>
            <a:endParaRPr lang="en-US" altLang="ja-JP" sz="2800" b="0" dirty="0">
              <a:solidFill>
                <a:schemeClr val="tx2"/>
              </a:solidFill>
              <a:latin typeface="AR P丸ゴシック体E" panose="020F0900000000000000" pitchFamily="50" charset="-128"/>
              <a:ea typeface="AR P丸ゴシック体E" panose="020F0900000000000000" pitchFamily="50" charset="-128"/>
            </a:endParaRPr>
          </a:p>
        </p:txBody>
      </p:sp>
      <p:sp>
        <p:nvSpPr>
          <p:cNvPr id="8" name="正方形/長方形 7">
            <a:extLst>
              <a:ext uri="{FF2B5EF4-FFF2-40B4-BE49-F238E27FC236}">
                <a16:creationId xmlns:a16="http://schemas.microsoft.com/office/drawing/2014/main" id="{9509C0C2-8553-1681-E9C4-F7E3E0767B25}"/>
              </a:ext>
            </a:extLst>
          </p:cNvPr>
          <p:cNvSpPr/>
          <p:nvPr/>
        </p:nvSpPr>
        <p:spPr>
          <a:xfrm>
            <a:off x="251520" y="6453336"/>
            <a:ext cx="7206957" cy="276999"/>
          </a:xfrm>
          <a:prstGeom prst="rect">
            <a:avLst/>
          </a:prstGeom>
        </p:spPr>
        <p:txBody>
          <a:bodyPr wrap="square">
            <a:spAutoFit/>
          </a:bodyPr>
          <a:lstStyle/>
          <a:p>
            <a:r>
              <a:rPr lang="ja-JP" altLang="en-US" sz="1200" dirty="0">
                <a:latin typeface="+mn-ea"/>
                <a:ea typeface="+mn-ea"/>
              </a:rPr>
              <a:t>出典：財務省</a:t>
            </a:r>
          </a:p>
        </p:txBody>
      </p:sp>
      <p:graphicFrame>
        <p:nvGraphicFramePr>
          <p:cNvPr id="3" name="グラフ 2">
            <a:extLst>
              <a:ext uri="{FF2B5EF4-FFF2-40B4-BE49-F238E27FC236}">
                <a16:creationId xmlns:a16="http://schemas.microsoft.com/office/drawing/2014/main" id="{BAA4F16D-EEB6-5C9A-A29B-2FBA79337BD7}"/>
              </a:ext>
            </a:extLst>
          </p:cNvPr>
          <p:cNvGraphicFramePr>
            <a:graphicFrameLocks/>
          </p:cNvGraphicFramePr>
          <p:nvPr/>
        </p:nvGraphicFramePr>
        <p:xfrm>
          <a:off x="107504" y="1052736"/>
          <a:ext cx="8928991" cy="554461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609745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44AA1-8C2B-5DA2-3FE8-F172DA72AA35}"/>
            </a:ext>
          </a:extLst>
        </p:cNvPr>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8681E42A-1663-1852-BEC1-F24F6C11BF46}"/>
              </a:ext>
            </a:extLst>
          </p:cNvPr>
          <p:cNvSpPr>
            <a:spLocks noGrp="1"/>
          </p:cNvSpPr>
          <p:nvPr>
            <p:ph type="sldNum" sz="quarter" idx="12"/>
          </p:nvPr>
        </p:nvSpPr>
        <p:spPr/>
        <p:txBody>
          <a:bodyPr/>
          <a:lstStyle/>
          <a:p>
            <a:pPr>
              <a:defRPr/>
            </a:pPr>
            <a:fld id="{26F076B8-5FE8-4239-9FD2-3F42B94D0E15}" type="slidenum">
              <a:rPr lang="en-US" altLang="ja-JP" smtClean="0"/>
              <a:pPr>
                <a:defRPr/>
              </a:pPr>
              <a:t>14</a:t>
            </a:fld>
            <a:endParaRPr lang="en-US" altLang="ja-JP" dirty="0"/>
          </a:p>
        </p:txBody>
      </p:sp>
      <p:graphicFrame>
        <p:nvGraphicFramePr>
          <p:cNvPr id="6" name="グラフ 5">
            <a:extLst>
              <a:ext uri="{FF2B5EF4-FFF2-40B4-BE49-F238E27FC236}">
                <a16:creationId xmlns:a16="http://schemas.microsoft.com/office/drawing/2014/main" id="{DC4AE46B-28BA-9F95-EED4-C4C7D9078879}"/>
              </a:ext>
            </a:extLst>
          </p:cNvPr>
          <p:cNvGraphicFramePr>
            <a:graphicFrameLocks/>
          </p:cNvGraphicFramePr>
          <p:nvPr/>
        </p:nvGraphicFramePr>
        <p:xfrm>
          <a:off x="251520" y="1124744"/>
          <a:ext cx="8640959" cy="5400600"/>
        </p:xfrm>
        <a:graphic>
          <a:graphicData uri="http://schemas.openxmlformats.org/drawingml/2006/chart">
            <c:chart xmlns:c="http://schemas.openxmlformats.org/drawingml/2006/chart" xmlns:r="http://schemas.openxmlformats.org/officeDocument/2006/relationships" r:id="rId2"/>
          </a:graphicData>
        </a:graphic>
      </p:graphicFrame>
      <p:sp>
        <p:nvSpPr>
          <p:cNvPr id="7" name="Rectangle 2">
            <a:extLst>
              <a:ext uri="{FF2B5EF4-FFF2-40B4-BE49-F238E27FC236}">
                <a16:creationId xmlns:a16="http://schemas.microsoft.com/office/drawing/2014/main" id="{FE0A5358-66C1-E55B-7F96-225F2B27FF6B}"/>
              </a:ext>
            </a:extLst>
          </p:cNvPr>
          <p:cNvSpPr txBox="1">
            <a:spLocks noChangeArrowheads="1"/>
          </p:cNvSpPr>
          <p:nvPr/>
        </p:nvSpPr>
        <p:spPr bwMode="auto">
          <a:xfrm>
            <a:off x="63078" y="230264"/>
            <a:ext cx="8856984"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kumimoji="1" sz="5400" b="1">
                <a:solidFill>
                  <a:schemeClr val="tx1"/>
                </a:solidFill>
                <a:latin typeface="Times New Roman" pitchFamily="18" charset="0"/>
                <a:ea typeface="ＭＳ Ｐゴシック" pitchFamily="50" charset="-128"/>
              </a:defRPr>
            </a:lvl1pPr>
            <a:lvl2pPr marL="742950" indent="-285750" eaLnBrk="0" hangingPunct="0">
              <a:defRPr kumimoji="1" sz="5400" b="1">
                <a:solidFill>
                  <a:schemeClr val="tx1"/>
                </a:solidFill>
                <a:latin typeface="Times New Roman" pitchFamily="18" charset="0"/>
                <a:ea typeface="ＭＳ Ｐゴシック" pitchFamily="50" charset="-128"/>
              </a:defRPr>
            </a:lvl2pPr>
            <a:lvl3pPr marL="1143000" indent="-228600" eaLnBrk="0" hangingPunct="0">
              <a:defRPr kumimoji="1" sz="5400" b="1">
                <a:solidFill>
                  <a:schemeClr val="tx1"/>
                </a:solidFill>
                <a:latin typeface="Times New Roman" pitchFamily="18" charset="0"/>
                <a:ea typeface="ＭＳ Ｐゴシック" pitchFamily="50" charset="-128"/>
              </a:defRPr>
            </a:lvl3pPr>
            <a:lvl4pPr marL="1600200" indent="-228600" eaLnBrk="0" hangingPunct="0">
              <a:defRPr kumimoji="1" sz="5400" b="1">
                <a:solidFill>
                  <a:schemeClr val="tx1"/>
                </a:solidFill>
                <a:latin typeface="Times New Roman" pitchFamily="18" charset="0"/>
                <a:ea typeface="ＭＳ Ｐゴシック" pitchFamily="50" charset="-128"/>
              </a:defRPr>
            </a:lvl4pPr>
            <a:lvl5pPr marL="2057400" indent="-228600" eaLnBrk="0" hangingPunct="0">
              <a:defRPr kumimoji="1" sz="54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9pPr>
          </a:lstStyle>
          <a:p>
            <a:pPr eaLnBrk="1" hangingPunct="1"/>
            <a:r>
              <a:rPr lang="ja-JP" altLang="en-US" sz="2800" b="0" dirty="0">
                <a:solidFill>
                  <a:schemeClr val="tx2"/>
                </a:solidFill>
                <a:latin typeface="AR P丸ゴシック体E" panose="020F0900000000000000" pitchFamily="50" charset="-128"/>
                <a:ea typeface="AR P丸ゴシック体E" panose="020F0900000000000000" pitchFamily="50" charset="-128"/>
              </a:rPr>
              <a:t>日本銀行保有国債・財投債</a:t>
            </a:r>
            <a:endParaRPr lang="en-US" altLang="ja-JP" sz="2800" b="0" dirty="0">
              <a:solidFill>
                <a:schemeClr val="tx2"/>
              </a:solidFill>
              <a:latin typeface="AR P丸ゴシック体E" panose="020F0900000000000000" pitchFamily="50" charset="-128"/>
              <a:ea typeface="AR P丸ゴシック体E" panose="020F0900000000000000" pitchFamily="50" charset="-128"/>
            </a:endParaRPr>
          </a:p>
        </p:txBody>
      </p:sp>
      <p:sp>
        <p:nvSpPr>
          <p:cNvPr id="8" name="正方形/長方形 7">
            <a:extLst>
              <a:ext uri="{FF2B5EF4-FFF2-40B4-BE49-F238E27FC236}">
                <a16:creationId xmlns:a16="http://schemas.microsoft.com/office/drawing/2014/main" id="{90CE2060-A165-D01A-DF2F-D82EFD419DA5}"/>
              </a:ext>
            </a:extLst>
          </p:cNvPr>
          <p:cNvSpPr/>
          <p:nvPr/>
        </p:nvSpPr>
        <p:spPr>
          <a:xfrm>
            <a:off x="251520" y="6453336"/>
            <a:ext cx="7206957" cy="276999"/>
          </a:xfrm>
          <a:prstGeom prst="rect">
            <a:avLst/>
          </a:prstGeom>
        </p:spPr>
        <p:txBody>
          <a:bodyPr wrap="square">
            <a:spAutoFit/>
          </a:bodyPr>
          <a:lstStyle/>
          <a:p>
            <a:r>
              <a:rPr lang="ja-JP" altLang="en-US" sz="1200" dirty="0">
                <a:latin typeface="+mn-ea"/>
                <a:ea typeface="+mn-ea"/>
              </a:rPr>
              <a:t>出典：日本銀行「資金循環統計」</a:t>
            </a:r>
          </a:p>
        </p:txBody>
      </p:sp>
    </p:spTree>
    <p:extLst>
      <p:ext uri="{BB962C8B-B14F-4D97-AF65-F5344CB8AC3E}">
        <p14:creationId xmlns:p14="http://schemas.microsoft.com/office/powerpoint/2010/main" val="26564932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5E3582-CD12-9777-B29F-9B3532E5A565}"/>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33C27072-912B-EAAD-B9C0-A9A4EA394C8A}"/>
              </a:ext>
            </a:extLst>
          </p:cNvPr>
          <p:cNvSpPr>
            <a:spLocks noGrp="1"/>
          </p:cNvSpPr>
          <p:nvPr>
            <p:ph type="sldNum" sz="quarter" idx="12"/>
          </p:nvPr>
        </p:nvSpPr>
        <p:spPr/>
        <p:txBody>
          <a:bodyPr/>
          <a:lstStyle/>
          <a:p>
            <a:pPr>
              <a:defRPr/>
            </a:pPr>
            <a:fld id="{862C3824-94A6-4F70-80F0-D4E12E8D9E0B}" type="slidenum">
              <a:rPr lang="en-US" altLang="ja-JP" smtClean="0"/>
              <a:pPr>
                <a:defRPr/>
              </a:pPr>
              <a:t>15</a:t>
            </a:fld>
            <a:endParaRPr lang="en-US" altLang="ja-JP" dirty="0"/>
          </a:p>
        </p:txBody>
      </p:sp>
      <p:sp>
        <p:nvSpPr>
          <p:cNvPr id="5" name="Rectangle 2">
            <a:extLst>
              <a:ext uri="{FF2B5EF4-FFF2-40B4-BE49-F238E27FC236}">
                <a16:creationId xmlns:a16="http://schemas.microsoft.com/office/drawing/2014/main" id="{533D5A38-04A7-69BC-40AB-A6500F37D58D}"/>
              </a:ext>
            </a:extLst>
          </p:cNvPr>
          <p:cNvSpPr txBox="1">
            <a:spLocks noChangeArrowheads="1"/>
          </p:cNvSpPr>
          <p:nvPr/>
        </p:nvSpPr>
        <p:spPr bwMode="auto">
          <a:xfrm>
            <a:off x="63078" y="230264"/>
            <a:ext cx="8856984"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kumimoji="1" sz="5400" b="1">
                <a:solidFill>
                  <a:schemeClr val="tx1"/>
                </a:solidFill>
                <a:latin typeface="Times New Roman" pitchFamily="18" charset="0"/>
                <a:ea typeface="ＭＳ Ｐゴシック" pitchFamily="50" charset="-128"/>
              </a:defRPr>
            </a:lvl1pPr>
            <a:lvl2pPr marL="742950" indent="-285750" eaLnBrk="0" hangingPunct="0">
              <a:defRPr kumimoji="1" sz="5400" b="1">
                <a:solidFill>
                  <a:schemeClr val="tx1"/>
                </a:solidFill>
                <a:latin typeface="Times New Roman" pitchFamily="18" charset="0"/>
                <a:ea typeface="ＭＳ Ｐゴシック" pitchFamily="50" charset="-128"/>
              </a:defRPr>
            </a:lvl2pPr>
            <a:lvl3pPr marL="1143000" indent="-228600" eaLnBrk="0" hangingPunct="0">
              <a:defRPr kumimoji="1" sz="5400" b="1">
                <a:solidFill>
                  <a:schemeClr val="tx1"/>
                </a:solidFill>
                <a:latin typeface="Times New Roman" pitchFamily="18" charset="0"/>
                <a:ea typeface="ＭＳ Ｐゴシック" pitchFamily="50" charset="-128"/>
              </a:defRPr>
            </a:lvl3pPr>
            <a:lvl4pPr marL="1600200" indent="-228600" eaLnBrk="0" hangingPunct="0">
              <a:defRPr kumimoji="1" sz="5400" b="1">
                <a:solidFill>
                  <a:schemeClr val="tx1"/>
                </a:solidFill>
                <a:latin typeface="Times New Roman" pitchFamily="18" charset="0"/>
                <a:ea typeface="ＭＳ Ｐゴシック" pitchFamily="50" charset="-128"/>
              </a:defRPr>
            </a:lvl4pPr>
            <a:lvl5pPr marL="2057400" indent="-228600" eaLnBrk="0" hangingPunct="0">
              <a:defRPr kumimoji="1" sz="54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9pPr>
          </a:lstStyle>
          <a:p>
            <a:pPr eaLnBrk="1" hangingPunct="1"/>
            <a:r>
              <a:rPr lang="ja-JP" altLang="en-US" sz="2800" b="0" dirty="0">
                <a:solidFill>
                  <a:schemeClr val="tx2"/>
                </a:solidFill>
                <a:latin typeface="AR P丸ゴシック体E" panose="020F0900000000000000" pitchFamily="50" charset="-128"/>
                <a:ea typeface="AR P丸ゴシック体E" panose="020F0900000000000000" pitchFamily="50" charset="-128"/>
              </a:rPr>
              <a:t>日本のマネタリーベースの推移（兆円）</a:t>
            </a:r>
            <a:endParaRPr lang="en-US" altLang="ja-JP" sz="2800" b="0" dirty="0">
              <a:solidFill>
                <a:schemeClr val="tx2"/>
              </a:solidFill>
              <a:latin typeface="AR P丸ゴシック体E" panose="020F0900000000000000" pitchFamily="50" charset="-128"/>
              <a:ea typeface="AR P丸ゴシック体E" panose="020F0900000000000000" pitchFamily="50" charset="-128"/>
            </a:endParaRPr>
          </a:p>
        </p:txBody>
      </p:sp>
      <p:sp>
        <p:nvSpPr>
          <p:cNvPr id="6" name="正方形/長方形 5">
            <a:extLst>
              <a:ext uri="{FF2B5EF4-FFF2-40B4-BE49-F238E27FC236}">
                <a16:creationId xmlns:a16="http://schemas.microsoft.com/office/drawing/2014/main" id="{3E384933-04C0-53D7-97A1-76BF76472DF4}"/>
              </a:ext>
            </a:extLst>
          </p:cNvPr>
          <p:cNvSpPr/>
          <p:nvPr/>
        </p:nvSpPr>
        <p:spPr>
          <a:xfrm>
            <a:off x="179512" y="6381328"/>
            <a:ext cx="1656184" cy="276999"/>
          </a:xfrm>
          <a:prstGeom prst="rect">
            <a:avLst/>
          </a:prstGeom>
        </p:spPr>
        <p:txBody>
          <a:bodyPr wrap="square">
            <a:spAutoFit/>
          </a:bodyPr>
          <a:lstStyle/>
          <a:p>
            <a:r>
              <a:rPr lang="ja-JP" altLang="en-US" sz="1200" dirty="0">
                <a:latin typeface="+mn-ea"/>
                <a:ea typeface="+mn-ea"/>
              </a:rPr>
              <a:t>出典：日本銀行</a:t>
            </a:r>
          </a:p>
        </p:txBody>
      </p:sp>
      <p:graphicFrame>
        <p:nvGraphicFramePr>
          <p:cNvPr id="7" name="グラフ 6">
            <a:extLst>
              <a:ext uri="{FF2B5EF4-FFF2-40B4-BE49-F238E27FC236}">
                <a16:creationId xmlns:a16="http://schemas.microsoft.com/office/drawing/2014/main" id="{73C53402-A0CB-0E66-0599-5F75689ADBD8}"/>
              </a:ext>
            </a:extLst>
          </p:cNvPr>
          <p:cNvGraphicFramePr>
            <a:graphicFrameLocks/>
          </p:cNvGraphicFramePr>
          <p:nvPr/>
        </p:nvGraphicFramePr>
        <p:xfrm>
          <a:off x="251520" y="1124744"/>
          <a:ext cx="8720718" cy="536943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738971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9D5BA3E0-463B-4BFE-99D0-86E12E01BDBF}"/>
              </a:ext>
            </a:extLst>
          </p:cNvPr>
          <p:cNvSpPr>
            <a:spLocks noGrp="1"/>
          </p:cNvSpPr>
          <p:nvPr>
            <p:ph type="sldNum" sz="quarter" idx="12"/>
          </p:nvPr>
        </p:nvSpPr>
        <p:spPr/>
        <p:txBody>
          <a:bodyPr/>
          <a:lstStyle/>
          <a:p>
            <a:pPr>
              <a:defRPr/>
            </a:pPr>
            <a:fld id="{862C3824-94A6-4F70-80F0-D4E12E8D9E0B}" type="slidenum">
              <a:rPr lang="en-US" altLang="ja-JP" smtClean="0">
                <a:latin typeface="+mn-ea"/>
                <a:ea typeface="+mn-ea"/>
              </a:rPr>
              <a:pPr>
                <a:defRPr/>
              </a:pPr>
              <a:t>16</a:t>
            </a:fld>
            <a:endParaRPr lang="en-US" altLang="ja-JP" dirty="0">
              <a:latin typeface="+mn-ea"/>
              <a:ea typeface="+mn-ea"/>
            </a:endParaRPr>
          </a:p>
        </p:txBody>
      </p:sp>
      <p:sp>
        <p:nvSpPr>
          <p:cNvPr id="3" name="Rectangle 2">
            <a:extLst>
              <a:ext uri="{FF2B5EF4-FFF2-40B4-BE49-F238E27FC236}">
                <a16:creationId xmlns:a16="http://schemas.microsoft.com/office/drawing/2014/main" id="{BE75BAD9-8EAD-4930-9FCA-3200AA1E7B5F}"/>
              </a:ext>
            </a:extLst>
          </p:cNvPr>
          <p:cNvSpPr txBox="1">
            <a:spLocks noChangeArrowheads="1"/>
          </p:cNvSpPr>
          <p:nvPr/>
        </p:nvSpPr>
        <p:spPr bwMode="auto">
          <a:xfrm>
            <a:off x="76200" y="304800"/>
            <a:ext cx="8528248"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5pPr>
            <a:lvl6pPr marL="457200" algn="ctr" rtl="0" fontAlgn="base">
              <a:spcBef>
                <a:spcPct val="0"/>
              </a:spcBef>
              <a:spcAft>
                <a:spcPct val="0"/>
              </a:spcAft>
              <a:defRPr kumimoji="1" sz="4400">
                <a:solidFill>
                  <a:schemeClr val="tx2"/>
                </a:solidFill>
                <a:latin typeface="Times New Roman" pitchFamily="18" charset="0"/>
                <a:ea typeface="ＭＳ Ｐゴシック" pitchFamily="50" charset="-128"/>
              </a:defRPr>
            </a:lvl6pPr>
            <a:lvl7pPr marL="914400" algn="ctr" rtl="0" fontAlgn="base">
              <a:spcBef>
                <a:spcPct val="0"/>
              </a:spcBef>
              <a:spcAft>
                <a:spcPct val="0"/>
              </a:spcAft>
              <a:defRPr kumimoji="1" sz="4400">
                <a:solidFill>
                  <a:schemeClr val="tx2"/>
                </a:solidFill>
                <a:latin typeface="Times New Roman" pitchFamily="18" charset="0"/>
                <a:ea typeface="ＭＳ Ｐゴシック" pitchFamily="50" charset="-128"/>
              </a:defRPr>
            </a:lvl7pPr>
            <a:lvl8pPr marL="1371600" algn="ctr" rtl="0" fontAlgn="base">
              <a:spcBef>
                <a:spcPct val="0"/>
              </a:spcBef>
              <a:spcAft>
                <a:spcPct val="0"/>
              </a:spcAft>
              <a:defRPr kumimoji="1" sz="4400">
                <a:solidFill>
                  <a:schemeClr val="tx2"/>
                </a:solidFill>
                <a:latin typeface="Times New Roman" pitchFamily="18" charset="0"/>
                <a:ea typeface="ＭＳ Ｐゴシック" pitchFamily="50" charset="-128"/>
              </a:defRPr>
            </a:lvl8pPr>
            <a:lvl9pPr marL="1828800" algn="ctr" rtl="0" fontAlgn="base">
              <a:spcBef>
                <a:spcPct val="0"/>
              </a:spcBef>
              <a:spcAft>
                <a:spcPct val="0"/>
              </a:spcAft>
              <a:defRPr kumimoji="1" sz="4400">
                <a:solidFill>
                  <a:schemeClr val="tx2"/>
                </a:solidFill>
                <a:latin typeface="Times New Roman" pitchFamily="18" charset="0"/>
                <a:ea typeface="ＭＳ Ｐゴシック" pitchFamily="50" charset="-128"/>
              </a:defRPr>
            </a:lvl9pPr>
          </a:lstStyle>
          <a:p>
            <a:pPr algn="l" eaLnBrk="1" hangingPunct="1"/>
            <a:r>
              <a:rPr lang="ja-JP" altLang="en-US" sz="2800" kern="0" dirty="0">
                <a:latin typeface="AR P丸ゴシック体E" panose="020F0900000000000000" pitchFamily="50" charset="-128"/>
                <a:ea typeface="AR P丸ゴシック体E" panose="020F0900000000000000" pitchFamily="50" charset="-128"/>
              </a:rPr>
              <a:t>貨幣を隔てる銀行という「壁」</a:t>
            </a:r>
          </a:p>
        </p:txBody>
      </p:sp>
      <p:grpSp>
        <p:nvGrpSpPr>
          <p:cNvPr id="4" name="グループ化 3">
            <a:extLst>
              <a:ext uri="{FF2B5EF4-FFF2-40B4-BE49-F238E27FC236}">
                <a16:creationId xmlns:a16="http://schemas.microsoft.com/office/drawing/2014/main" id="{A0D5BB39-F26C-421B-A597-A0275D6BB3AF}"/>
              </a:ext>
            </a:extLst>
          </p:cNvPr>
          <p:cNvGrpSpPr/>
          <p:nvPr/>
        </p:nvGrpSpPr>
        <p:grpSpPr>
          <a:xfrm>
            <a:off x="6901312" y="1566814"/>
            <a:ext cx="1347128" cy="1315403"/>
            <a:chOff x="5868144" y="1586118"/>
            <a:chExt cx="1764308" cy="1551772"/>
          </a:xfrm>
        </p:grpSpPr>
        <p:pic>
          <p:nvPicPr>
            <p:cNvPr id="5" name="図 4">
              <a:extLst>
                <a:ext uri="{FF2B5EF4-FFF2-40B4-BE49-F238E27FC236}">
                  <a16:creationId xmlns:a16="http://schemas.microsoft.com/office/drawing/2014/main" id="{79DDA56A-5C30-4D85-99AA-CC8A2BC70FD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68144" y="1708800"/>
              <a:ext cx="1764308" cy="1429090"/>
            </a:xfrm>
            <a:prstGeom prst="rect">
              <a:avLst/>
            </a:prstGeom>
          </p:spPr>
        </p:pic>
        <p:sp>
          <p:nvSpPr>
            <p:cNvPr id="6" name="テキスト ボックス 5">
              <a:extLst>
                <a:ext uri="{FF2B5EF4-FFF2-40B4-BE49-F238E27FC236}">
                  <a16:creationId xmlns:a16="http://schemas.microsoft.com/office/drawing/2014/main" id="{7C014405-3AB5-46AF-A772-FF0B9B6D73F4}"/>
                </a:ext>
              </a:extLst>
            </p:cNvPr>
            <p:cNvSpPr txBox="1"/>
            <p:nvPr/>
          </p:nvSpPr>
          <p:spPr>
            <a:xfrm>
              <a:off x="6030218" y="1586118"/>
              <a:ext cx="1440161" cy="399390"/>
            </a:xfrm>
            <a:prstGeom prst="rect">
              <a:avLst/>
            </a:prstGeom>
            <a:noFill/>
          </p:spPr>
          <p:txBody>
            <a:bodyPr wrap="square" rtlCol="0">
              <a:spAutoFit/>
            </a:bodyPr>
            <a:lstStyle/>
            <a:p>
              <a:pPr algn="ctr"/>
              <a:r>
                <a:rPr lang="ja-JP" altLang="en-US" sz="1600" dirty="0">
                  <a:latin typeface="+mn-ea"/>
                  <a:ea typeface="+mn-ea"/>
                </a:rPr>
                <a:t>日本銀行</a:t>
              </a:r>
              <a:endParaRPr kumimoji="1" lang="ja-JP" altLang="en-US" sz="1600" dirty="0">
                <a:latin typeface="+mn-ea"/>
                <a:ea typeface="+mn-ea"/>
              </a:endParaRPr>
            </a:p>
          </p:txBody>
        </p:sp>
      </p:grpSp>
      <p:pic>
        <p:nvPicPr>
          <p:cNvPr id="7" name="図 6">
            <a:extLst>
              <a:ext uri="{FF2B5EF4-FFF2-40B4-BE49-F238E27FC236}">
                <a16:creationId xmlns:a16="http://schemas.microsoft.com/office/drawing/2014/main" id="{803A8896-CB51-490F-AD50-F99C7CD3C4B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32280" y="3204098"/>
            <a:ext cx="1905000" cy="1521046"/>
          </a:xfrm>
          <a:prstGeom prst="rect">
            <a:avLst/>
          </a:prstGeom>
        </p:spPr>
      </p:pic>
      <p:sp>
        <p:nvSpPr>
          <p:cNvPr id="8" name="テキスト ボックス 7">
            <a:extLst>
              <a:ext uri="{FF2B5EF4-FFF2-40B4-BE49-F238E27FC236}">
                <a16:creationId xmlns:a16="http://schemas.microsoft.com/office/drawing/2014/main" id="{C939922C-0845-4385-B0C9-DDC33010065D}"/>
              </a:ext>
            </a:extLst>
          </p:cNvPr>
          <p:cNvSpPr txBox="1"/>
          <p:nvPr/>
        </p:nvSpPr>
        <p:spPr>
          <a:xfrm>
            <a:off x="6720312" y="3713486"/>
            <a:ext cx="1668112" cy="307777"/>
          </a:xfrm>
          <a:prstGeom prst="rect">
            <a:avLst/>
          </a:prstGeom>
          <a:noFill/>
        </p:spPr>
        <p:txBody>
          <a:bodyPr wrap="square" rtlCol="0">
            <a:spAutoFit/>
          </a:bodyPr>
          <a:lstStyle/>
          <a:p>
            <a:pPr algn="ctr"/>
            <a:r>
              <a:rPr lang="ja-JP" altLang="en-US" sz="1400" dirty="0">
                <a:solidFill>
                  <a:srgbClr val="7030A0"/>
                </a:solidFill>
                <a:latin typeface="+mn-ea"/>
                <a:ea typeface="+mn-ea"/>
              </a:rPr>
              <a:t>日銀当座預金残高</a:t>
            </a:r>
            <a:endParaRPr lang="en-US" altLang="ja-JP" sz="1400" dirty="0">
              <a:solidFill>
                <a:srgbClr val="7030A0"/>
              </a:solidFill>
              <a:latin typeface="+mn-ea"/>
              <a:ea typeface="+mn-ea"/>
            </a:endParaRPr>
          </a:p>
        </p:txBody>
      </p:sp>
      <p:cxnSp>
        <p:nvCxnSpPr>
          <p:cNvPr id="12" name="直線矢印コネクタ 11">
            <a:extLst>
              <a:ext uri="{FF2B5EF4-FFF2-40B4-BE49-F238E27FC236}">
                <a16:creationId xmlns:a16="http://schemas.microsoft.com/office/drawing/2014/main" id="{49D7941C-7942-43F1-A052-02B9220F5CC8}"/>
              </a:ext>
            </a:extLst>
          </p:cNvPr>
          <p:cNvCxnSpPr>
            <a:cxnSpLocks/>
          </p:cNvCxnSpPr>
          <p:nvPr/>
        </p:nvCxnSpPr>
        <p:spPr>
          <a:xfrm>
            <a:off x="5424168" y="3508824"/>
            <a:ext cx="1368152" cy="0"/>
          </a:xfrm>
          <a:prstGeom prst="straightConnector1">
            <a:avLst/>
          </a:prstGeom>
          <a:ln w="2540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13" name="テキスト ボックス 12">
            <a:extLst>
              <a:ext uri="{FF2B5EF4-FFF2-40B4-BE49-F238E27FC236}">
                <a16:creationId xmlns:a16="http://schemas.microsoft.com/office/drawing/2014/main" id="{80E295A4-F9E6-47A5-985E-1EA737B23F6B}"/>
              </a:ext>
            </a:extLst>
          </p:cNvPr>
          <p:cNvSpPr txBox="1"/>
          <p:nvPr/>
        </p:nvSpPr>
        <p:spPr>
          <a:xfrm>
            <a:off x="5682805" y="3170270"/>
            <a:ext cx="850878" cy="338554"/>
          </a:xfrm>
          <a:prstGeom prst="rect">
            <a:avLst/>
          </a:prstGeom>
          <a:noFill/>
        </p:spPr>
        <p:txBody>
          <a:bodyPr wrap="square" rtlCol="0">
            <a:spAutoFit/>
          </a:bodyPr>
          <a:lstStyle/>
          <a:p>
            <a:pPr algn="ctr"/>
            <a:r>
              <a:rPr lang="ja-JP" altLang="en-US" sz="1600" dirty="0">
                <a:solidFill>
                  <a:schemeClr val="accent2"/>
                </a:solidFill>
                <a:latin typeface="+mn-ea"/>
                <a:ea typeface="+mn-ea"/>
              </a:rPr>
              <a:t>資産</a:t>
            </a:r>
            <a:endParaRPr lang="en-US" altLang="ja-JP" sz="1600" dirty="0">
              <a:solidFill>
                <a:schemeClr val="accent2"/>
              </a:solidFill>
              <a:latin typeface="+mn-ea"/>
              <a:ea typeface="+mn-ea"/>
            </a:endParaRPr>
          </a:p>
        </p:txBody>
      </p:sp>
      <p:cxnSp>
        <p:nvCxnSpPr>
          <p:cNvPr id="14" name="直線矢印コネクタ 13">
            <a:extLst>
              <a:ext uri="{FF2B5EF4-FFF2-40B4-BE49-F238E27FC236}">
                <a16:creationId xmlns:a16="http://schemas.microsoft.com/office/drawing/2014/main" id="{A822A116-A443-4BAC-B611-7EA837589310}"/>
              </a:ext>
            </a:extLst>
          </p:cNvPr>
          <p:cNvCxnSpPr>
            <a:cxnSpLocks/>
          </p:cNvCxnSpPr>
          <p:nvPr/>
        </p:nvCxnSpPr>
        <p:spPr>
          <a:xfrm flipH="1">
            <a:off x="7562820" y="2786183"/>
            <a:ext cx="8384" cy="448406"/>
          </a:xfrm>
          <a:prstGeom prst="straightConnector1">
            <a:avLst/>
          </a:prstGeom>
          <a:ln w="2540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15" name="テキスト ボックス 14">
            <a:extLst>
              <a:ext uri="{FF2B5EF4-FFF2-40B4-BE49-F238E27FC236}">
                <a16:creationId xmlns:a16="http://schemas.microsoft.com/office/drawing/2014/main" id="{25C87A74-2B2A-4BAE-8241-9F2C24C95299}"/>
              </a:ext>
            </a:extLst>
          </p:cNvPr>
          <p:cNvSpPr txBox="1"/>
          <p:nvPr/>
        </p:nvSpPr>
        <p:spPr>
          <a:xfrm>
            <a:off x="7486402" y="2816935"/>
            <a:ext cx="850878" cy="338554"/>
          </a:xfrm>
          <a:prstGeom prst="rect">
            <a:avLst/>
          </a:prstGeom>
          <a:noFill/>
        </p:spPr>
        <p:txBody>
          <a:bodyPr wrap="square" rtlCol="0">
            <a:spAutoFit/>
          </a:bodyPr>
          <a:lstStyle/>
          <a:p>
            <a:pPr algn="ctr"/>
            <a:r>
              <a:rPr lang="ja-JP" altLang="en-US" sz="1600" dirty="0">
                <a:solidFill>
                  <a:srgbClr val="FF0000"/>
                </a:solidFill>
                <a:latin typeface="+mn-ea"/>
                <a:ea typeface="+mn-ea"/>
              </a:rPr>
              <a:t>負債</a:t>
            </a:r>
            <a:endParaRPr lang="en-US" altLang="ja-JP" sz="1600" dirty="0">
              <a:solidFill>
                <a:srgbClr val="FF0000"/>
              </a:solidFill>
              <a:latin typeface="+mn-ea"/>
              <a:ea typeface="+mn-ea"/>
            </a:endParaRPr>
          </a:p>
        </p:txBody>
      </p:sp>
      <p:sp>
        <p:nvSpPr>
          <p:cNvPr id="16" name="四角形: 角を丸くする 15">
            <a:extLst>
              <a:ext uri="{FF2B5EF4-FFF2-40B4-BE49-F238E27FC236}">
                <a16:creationId xmlns:a16="http://schemas.microsoft.com/office/drawing/2014/main" id="{9516184C-C91F-4D19-8C41-2C73564F3E26}"/>
              </a:ext>
            </a:extLst>
          </p:cNvPr>
          <p:cNvSpPr/>
          <p:nvPr/>
        </p:nvSpPr>
        <p:spPr>
          <a:xfrm>
            <a:off x="629311" y="2889616"/>
            <a:ext cx="1953753" cy="1008112"/>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solidFill>
                  <a:schemeClr val="tx1"/>
                </a:solidFill>
                <a:latin typeface="+mn-ea"/>
              </a:rPr>
              <a:t>民間経済</a:t>
            </a:r>
          </a:p>
        </p:txBody>
      </p:sp>
      <p:cxnSp>
        <p:nvCxnSpPr>
          <p:cNvPr id="17" name="直線矢印コネクタ 16">
            <a:extLst>
              <a:ext uri="{FF2B5EF4-FFF2-40B4-BE49-F238E27FC236}">
                <a16:creationId xmlns:a16="http://schemas.microsoft.com/office/drawing/2014/main" id="{472E3995-9373-47D5-9956-E29184272196}"/>
              </a:ext>
            </a:extLst>
          </p:cNvPr>
          <p:cNvCxnSpPr>
            <a:cxnSpLocks/>
          </p:cNvCxnSpPr>
          <p:nvPr/>
        </p:nvCxnSpPr>
        <p:spPr>
          <a:xfrm>
            <a:off x="2808360" y="3170270"/>
            <a:ext cx="1368152" cy="0"/>
          </a:xfrm>
          <a:prstGeom prst="straightConnector1">
            <a:avLst/>
          </a:prstGeom>
          <a:ln w="2540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18" name="テキスト ボックス 17">
            <a:extLst>
              <a:ext uri="{FF2B5EF4-FFF2-40B4-BE49-F238E27FC236}">
                <a16:creationId xmlns:a16="http://schemas.microsoft.com/office/drawing/2014/main" id="{BB383FAD-76DD-4829-B2BB-EEFDCDA276BC}"/>
              </a:ext>
            </a:extLst>
          </p:cNvPr>
          <p:cNvSpPr txBox="1"/>
          <p:nvPr/>
        </p:nvSpPr>
        <p:spPr>
          <a:xfrm>
            <a:off x="3066997" y="2831716"/>
            <a:ext cx="850878" cy="338554"/>
          </a:xfrm>
          <a:prstGeom prst="rect">
            <a:avLst/>
          </a:prstGeom>
          <a:noFill/>
        </p:spPr>
        <p:txBody>
          <a:bodyPr wrap="square" rtlCol="0">
            <a:spAutoFit/>
          </a:bodyPr>
          <a:lstStyle/>
          <a:p>
            <a:pPr algn="ctr"/>
            <a:r>
              <a:rPr lang="ja-JP" altLang="en-US" sz="1600" dirty="0">
                <a:solidFill>
                  <a:schemeClr val="accent2"/>
                </a:solidFill>
                <a:latin typeface="+mn-ea"/>
                <a:ea typeface="+mn-ea"/>
              </a:rPr>
              <a:t>資産</a:t>
            </a:r>
            <a:endParaRPr lang="en-US" altLang="ja-JP" sz="1600" dirty="0">
              <a:solidFill>
                <a:schemeClr val="accent2"/>
              </a:solidFill>
              <a:latin typeface="+mn-ea"/>
              <a:ea typeface="+mn-ea"/>
            </a:endParaRPr>
          </a:p>
        </p:txBody>
      </p:sp>
      <p:cxnSp>
        <p:nvCxnSpPr>
          <p:cNvPr id="19" name="直線矢印コネクタ 18">
            <a:extLst>
              <a:ext uri="{FF2B5EF4-FFF2-40B4-BE49-F238E27FC236}">
                <a16:creationId xmlns:a16="http://schemas.microsoft.com/office/drawing/2014/main" id="{AB669497-56C9-46CE-8D89-9D75D9E80798}"/>
              </a:ext>
            </a:extLst>
          </p:cNvPr>
          <p:cNvCxnSpPr>
            <a:cxnSpLocks/>
          </p:cNvCxnSpPr>
          <p:nvPr/>
        </p:nvCxnSpPr>
        <p:spPr>
          <a:xfrm flipH="1">
            <a:off x="2808360" y="3663952"/>
            <a:ext cx="1368152" cy="0"/>
          </a:xfrm>
          <a:prstGeom prst="straightConnector1">
            <a:avLst/>
          </a:prstGeom>
          <a:ln w="2540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20" name="テキスト ボックス 19">
            <a:extLst>
              <a:ext uri="{FF2B5EF4-FFF2-40B4-BE49-F238E27FC236}">
                <a16:creationId xmlns:a16="http://schemas.microsoft.com/office/drawing/2014/main" id="{455E0E2B-EC6C-4555-B018-ECDBCBC39711}"/>
              </a:ext>
            </a:extLst>
          </p:cNvPr>
          <p:cNvSpPr txBox="1"/>
          <p:nvPr/>
        </p:nvSpPr>
        <p:spPr>
          <a:xfrm>
            <a:off x="3066997" y="3325398"/>
            <a:ext cx="850878" cy="338554"/>
          </a:xfrm>
          <a:prstGeom prst="rect">
            <a:avLst/>
          </a:prstGeom>
          <a:noFill/>
        </p:spPr>
        <p:txBody>
          <a:bodyPr wrap="square" rtlCol="0">
            <a:spAutoFit/>
          </a:bodyPr>
          <a:lstStyle/>
          <a:p>
            <a:pPr algn="ctr"/>
            <a:r>
              <a:rPr lang="ja-JP" altLang="en-US" sz="1600" dirty="0">
                <a:solidFill>
                  <a:srgbClr val="FF0000"/>
                </a:solidFill>
                <a:latin typeface="+mn-ea"/>
                <a:ea typeface="+mn-ea"/>
              </a:rPr>
              <a:t>負債</a:t>
            </a:r>
            <a:endParaRPr lang="en-US" altLang="ja-JP" sz="1600" dirty="0">
              <a:solidFill>
                <a:srgbClr val="FF0000"/>
              </a:solidFill>
              <a:latin typeface="+mn-ea"/>
              <a:ea typeface="+mn-ea"/>
            </a:endParaRPr>
          </a:p>
        </p:txBody>
      </p:sp>
      <p:pic>
        <p:nvPicPr>
          <p:cNvPr id="21" name="図 20">
            <a:extLst>
              <a:ext uri="{FF2B5EF4-FFF2-40B4-BE49-F238E27FC236}">
                <a16:creationId xmlns:a16="http://schemas.microsoft.com/office/drawing/2014/main" id="{B1999A20-446A-40FE-A509-B8826710CF6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30777" y="1269655"/>
            <a:ext cx="1905000" cy="1521046"/>
          </a:xfrm>
          <a:prstGeom prst="rect">
            <a:avLst/>
          </a:prstGeom>
        </p:spPr>
      </p:pic>
      <p:sp>
        <p:nvSpPr>
          <p:cNvPr id="22" name="テキスト ボックス 21">
            <a:extLst>
              <a:ext uri="{FF2B5EF4-FFF2-40B4-BE49-F238E27FC236}">
                <a16:creationId xmlns:a16="http://schemas.microsoft.com/office/drawing/2014/main" id="{1A286F66-A49B-4111-A16F-BFFD7ED21C5C}"/>
              </a:ext>
            </a:extLst>
          </p:cNvPr>
          <p:cNvSpPr txBox="1"/>
          <p:nvPr/>
        </p:nvSpPr>
        <p:spPr>
          <a:xfrm>
            <a:off x="2976192" y="1843223"/>
            <a:ext cx="1668112" cy="307777"/>
          </a:xfrm>
          <a:prstGeom prst="rect">
            <a:avLst/>
          </a:prstGeom>
          <a:noFill/>
        </p:spPr>
        <p:txBody>
          <a:bodyPr wrap="square" rtlCol="0">
            <a:spAutoFit/>
          </a:bodyPr>
          <a:lstStyle/>
          <a:p>
            <a:pPr algn="ctr"/>
            <a:r>
              <a:rPr lang="ja-JP" altLang="en-US" sz="1400" dirty="0">
                <a:latin typeface="+mn-ea"/>
                <a:ea typeface="+mn-ea"/>
              </a:rPr>
              <a:t>銀行預金残高</a:t>
            </a:r>
            <a:endParaRPr lang="en-US" altLang="ja-JP" sz="1400" dirty="0">
              <a:latin typeface="+mn-ea"/>
              <a:ea typeface="+mn-ea"/>
            </a:endParaRPr>
          </a:p>
        </p:txBody>
      </p:sp>
      <p:sp>
        <p:nvSpPr>
          <p:cNvPr id="23" name="テキスト ボックス 22">
            <a:extLst>
              <a:ext uri="{FF2B5EF4-FFF2-40B4-BE49-F238E27FC236}">
                <a16:creationId xmlns:a16="http://schemas.microsoft.com/office/drawing/2014/main" id="{525AC05E-1014-4543-B80E-C16695520ED2}"/>
              </a:ext>
            </a:extLst>
          </p:cNvPr>
          <p:cNvSpPr txBox="1"/>
          <p:nvPr/>
        </p:nvSpPr>
        <p:spPr>
          <a:xfrm>
            <a:off x="566650" y="4333765"/>
            <a:ext cx="5563805" cy="1077218"/>
          </a:xfrm>
          <a:prstGeom prst="rect">
            <a:avLst/>
          </a:prstGeom>
          <a:noFill/>
        </p:spPr>
        <p:txBody>
          <a:bodyPr wrap="square" rtlCol="0">
            <a:spAutoFit/>
          </a:bodyPr>
          <a:lstStyle/>
          <a:p>
            <a:r>
              <a:rPr lang="ja-JP" altLang="en-US" sz="1600" dirty="0">
                <a:latin typeface="+mn-ea"/>
                <a:ea typeface="+mn-ea"/>
              </a:rPr>
              <a:t>銀行が「書くこと」で発行する銀行預金と、日本銀行が「書くこと」で発行する日銀当座預金は全く別のおカネで、</a:t>
            </a:r>
            <a:r>
              <a:rPr lang="ja-JP" altLang="en-US" sz="1600" dirty="0">
                <a:solidFill>
                  <a:srgbClr val="FF0000"/>
                </a:solidFill>
                <a:latin typeface="+mn-ea"/>
                <a:ea typeface="+mn-ea"/>
              </a:rPr>
              <a:t>直接的なつながりはない。</a:t>
            </a:r>
            <a:r>
              <a:rPr lang="ja-JP" altLang="en-US" sz="1600" dirty="0">
                <a:latin typeface="+mn-ea"/>
                <a:ea typeface="+mn-ea"/>
              </a:rPr>
              <a:t>日銀当座預金をどれだけ拡大しても、市中銀行が国内や外国の民間経済の借り手に貸し出すことはできない。</a:t>
            </a:r>
            <a:endParaRPr lang="en-US" altLang="ja-JP" sz="1600" dirty="0">
              <a:latin typeface="+mn-ea"/>
              <a:ea typeface="+mn-ea"/>
            </a:endParaRPr>
          </a:p>
        </p:txBody>
      </p:sp>
      <p:sp>
        <p:nvSpPr>
          <p:cNvPr id="24" name="テキスト ボックス 23">
            <a:extLst>
              <a:ext uri="{FF2B5EF4-FFF2-40B4-BE49-F238E27FC236}">
                <a16:creationId xmlns:a16="http://schemas.microsoft.com/office/drawing/2014/main" id="{57D23C3A-B67D-4B1A-AE59-DA3981BE67D6}"/>
              </a:ext>
            </a:extLst>
          </p:cNvPr>
          <p:cNvSpPr txBox="1"/>
          <p:nvPr/>
        </p:nvSpPr>
        <p:spPr>
          <a:xfrm>
            <a:off x="380180" y="5639397"/>
            <a:ext cx="8528248" cy="707886"/>
          </a:xfrm>
          <a:prstGeom prst="rect">
            <a:avLst/>
          </a:prstGeom>
          <a:noFill/>
          <a:ln>
            <a:noFill/>
          </a:ln>
        </p:spPr>
        <p:txBody>
          <a:bodyPr wrap="square" rtlCol="0">
            <a:spAutoFit/>
          </a:bodyPr>
          <a:lstStyle/>
          <a:p>
            <a:r>
              <a:rPr kumimoji="1" lang="ja-JP" altLang="en-US" sz="2000" dirty="0">
                <a:latin typeface="AR P丸ゴシック体E" panose="020F0900000000000000" pitchFamily="50" charset="-128"/>
                <a:ea typeface="AR P丸ゴシック体E" panose="020F0900000000000000" pitchFamily="50" charset="-128"/>
              </a:rPr>
              <a:t>マネタリーベースである日銀当座預金と、銀行預金が主であるマネーストックは、</a:t>
            </a:r>
            <a:r>
              <a:rPr kumimoji="1" lang="ja-JP" altLang="en-US" sz="2000" dirty="0">
                <a:solidFill>
                  <a:schemeClr val="accent1">
                    <a:lumMod val="50000"/>
                  </a:schemeClr>
                </a:solidFill>
                <a:latin typeface="AR P丸ゴシック体E" panose="020F0900000000000000" pitchFamily="50" charset="-128"/>
                <a:ea typeface="AR P丸ゴシック体E" panose="020F0900000000000000" pitchFamily="50" charset="-128"/>
              </a:rPr>
              <a:t>「別の世界の貨幣」である。</a:t>
            </a:r>
            <a:r>
              <a:rPr kumimoji="1" lang="ja-JP" altLang="en-US" sz="2000" dirty="0">
                <a:latin typeface="AR P丸ゴシック体E" panose="020F0900000000000000" pitchFamily="50" charset="-128"/>
                <a:ea typeface="AR P丸ゴシック体E" panose="020F0900000000000000" pitchFamily="50" charset="-128"/>
              </a:rPr>
              <a:t>現金紙幣だけが、越えられない壁を越える。</a:t>
            </a:r>
          </a:p>
        </p:txBody>
      </p:sp>
      <p:pic>
        <p:nvPicPr>
          <p:cNvPr id="27" name="図 26">
            <a:extLst>
              <a:ext uri="{FF2B5EF4-FFF2-40B4-BE49-F238E27FC236}">
                <a16:creationId xmlns:a16="http://schemas.microsoft.com/office/drawing/2014/main" id="{0DC54B61-8017-4579-9C87-49E7F2F6351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03531" y="2927686"/>
            <a:ext cx="905639" cy="823722"/>
          </a:xfrm>
          <a:prstGeom prst="rect">
            <a:avLst/>
          </a:prstGeom>
        </p:spPr>
      </p:pic>
      <p:pic>
        <p:nvPicPr>
          <p:cNvPr id="26" name="図 25">
            <a:extLst>
              <a:ext uri="{FF2B5EF4-FFF2-40B4-BE49-F238E27FC236}">
                <a16:creationId xmlns:a16="http://schemas.microsoft.com/office/drawing/2014/main" id="{0DAFCAD4-4990-4C74-822F-C99F3C2CC60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62078" y="2570993"/>
            <a:ext cx="194958" cy="1508809"/>
          </a:xfrm>
          <a:prstGeom prst="rect">
            <a:avLst/>
          </a:prstGeom>
        </p:spPr>
      </p:pic>
      <p:cxnSp>
        <p:nvCxnSpPr>
          <p:cNvPr id="28" name="直線矢印コネクタ 27">
            <a:extLst>
              <a:ext uri="{FF2B5EF4-FFF2-40B4-BE49-F238E27FC236}">
                <a16:creationId xmlns:a16="http://schemas.microsoft.com/office/drawing/2014/main" id="{C0AF7C22-5FBC-4B23-8FF8-8D9F3CE9D1E9}"/>
              </a:ext>
            </a:extLst>
          </p:cNvPr>
          <p:cNvCxnSpPr>
            <a:cxnSpLocks/>
          </p:cNvCxnSpPr>
          <p:nvPr/>
        </p:nvCxnSpPr>
        <p:spPr>
          <a:xfrm flipH="1">
            <a:off x="4860032" y="1958447"/>
            <a:ext cx="720080" cy="550807"/>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0" name="テキスト ボックス 29">
            <a:extLst>
              <a:ext uri="{FF2B5EF4-FFF2-40B4-BE49-F238E27FC236}">
                <a16:creationId xmlns:a16="http://schemas.microsoft.com/office/drawing/2014/main" id="{832F811D-AC24-4BE2-8D69-93BB5953ABFA}"/>
              </a:ext>
            </a:extLst>
          </p:cNvPr>
          <p:cNvSpPr txBox="1"/>
          <p:nvPr/>
        </p:nvSpPr>
        <p:spPr>
          <a:xfrm>
            <a:off x="4856350" y="1558246"/>
            <a:ext cx="1817219" cy="369332"/>
          </a:xfrm>
          <a:prstGeom prst="rect">
            <a:avLst/>
          </a:prstGeom>
          <a:solidFill>
            <a:srgbClr val="FF0000"/>
          </a:solidFill>
        </p:spPr>
        <p:txBody>
          <a:bodyPr wrap="square" rtlCol="0">
            <a:spAutoFit/>
          </a:bodyPr>
          <a:lstStyle/>
          <a:p>
            <a:pPr algn="ctr"/>
            <a:r>
              <a:rPr lang="ja-JP" altLang="en-US" sz="1800" dirty="0">
                <a:solidFill>
                  <a:schemeClr val="bg1"/>
                </a:solidFill>
                <a:latin typeface="+mn-ea"/>
                <a:ea typeface="+mn-ea"/>
              </a:rPr>
              <a:t>越えられない壁</a:t>
            </a:r>
            <a:endParaRPr lang="en-US" altLang="ja-JP" sz="1800" dirty="0">
              <a:solidFill>
                <a:schemeClr val="bg1"/>
              </a:solidFill>
              <a:latin typeface="+mn-ea"/>
              <a:ea typeface="+mn-ea"/>
            </a:endParaRPr>
          </a:p>
        </p:txBody>
      </p:sp>
    </p:spTree>
    <p:extLst>
      <p:ext uri="{BB962C8B-B14F-4D97-AF65-F5344CB8AC3E}">
        <p14:creationId xmlns:p14="http://schemas.microsoft.com/office/powerpoint/2010/main" val="2255241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3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スライド番号プレースホルダー 3"/>
          <p:cNvSpPr>
            <a:spLocks noGrp="1"/>
          </p:cNvSpPr>
          <p:nvPr>
            <p:ph type="sldNum" sz="quarter" idx="12"/>
          </p:nvPr>
        </p:nvSpPr>
        <p:spPr>
          <a:xfrm>
            <a:off x="6603627" y="6248400"/>
            <a:ext cx="1905000" cy="457200"/>
          </a:xfrm>
          <a:noFill/>
        </p:spPr>
        <p:txBody>
          <a:bodyPr/>
          <a:lstStyle>
            <a:lvl1pPr eaLnBrk="0" hangingPunct="0">
              <a:defRPr kumimoji="1" sz="5400" b="1">
                <a:solidFill>
                  <a:schemeClr val="tx1"/>
                </a:solidFill>
                <a:latin typeface="Times New Roman" pitchFamily="18" charset="0"/>
                <a:ea typeface="ＭＳ Ｐゴシック" pitchFamily="50" charset="-128"/>
              </a:defRPr>
            </a:lvl1pPr>
            <a:lvl2pPr marL="742950" indent="-285750" eaLnBrk="0" hangingPunct="0">
              <a:defRPr kumimoji="1" sz="5400" b="1">
                <a:solidFill>
                  <a:schemeClr val="tx1"/>
                </a:solidFill>
                <a:latin typeface="Times New Roman" pitchFamily="18" charset="0"/>
                <a:ea typeface="ＭＳ Ｐゴシック" pitchFamily="50" charset="-128"/>
              </a:defRPr>
            </a:lvl2pPr>
            <a:lvl3pPr marL="1143000" indent="-228600" eaLnBrk="0" hangingPunct="0">
              <a:defRPr kumimoji="1" sz="5400" b="1">
                <a:solidFill>
                  <a:schemeClr val="tx1"/>
                </a:solidFill>
                <a:latin typeface="Times New Roman" pitchFamily="18" charset="0"/>
                <a:ea typeface="ＭＳ Ｐゴシック" pitchFamily="50" charset="-128"/>
              </a:defRPr>
            </a:lvl3pPr>
            <a:lvl4pPr marL="1600200" indent="-228600" eaLnBrk="0" hangingPunct="0">
              <a:defRPr kumimoji="1" sz="5400" b="1">
                <a:solidFill>
                  <a:schemeClr val="tx1"/>
                </a:solidFill>
                <a:latin typeface="Times New Roman" pitchFamily="18" charset="0"/>
                <a:ea typeface="ＭＳ Ｐゴシック" pitchFamily="50" charset="-128"/>
              </a:defRPr>
            </a:lvl4pPr>
            <a:lvl5pPr marL="2057400" indent="-228600" eaLnBrk="0" hangingPunct="0">
              <a:defRPr kumimoji="1" sz="54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9pPr>
          </a:lstStyle>
          <a:p>
            <a:pPr eaLnBrk="1" hangingPunct="1"/>
            <a:fld id="{E6FDB209-0823-4C96-83D6-71442BC8FE08}" type="slidenum">
              <a:rPr lang="en-US" altLang="ja-JP" sz="1400" b="0" smtClean="0">
                <a:latin typeface="+mn-ea"/>
                <a:ea typeface="+mn-ea"/>
              </a:rPr>
              <a:pPr eaLnBrk="1" hangingPunct="1"/>
              <a:t>17</a:t>
            </a:fld>
            <a:endParaRPr lang="en-US" altLang="ja-JP" sz="1400" b="0" dirty="0">
              <a:latin typeface="+mn-ea"/>
              <a:ea typeface="+mn-ea"/>
            </a:endParaRPr>
          </a:p>
        </p:txBody>
      </p:sp>
      <p:sp>
        <p:nvSpPr>
          <p:cNvPr id="12291" name="Text Box 3"/>
          <p:cNvSpPr txBox="1">
            <a:spLocks noChangeArrowheads="1"/>
          </p:cNvSpPr>
          <p:nvPr/>
        </p:nvSpPr>
        <p:spPr bwMode="auto">
          <a:xfrm>
            <a:off x="1608535" y="2804959"/>
            <a:ext cx="615553" cy="3672041"/>
          </a:xfrm>
          <a:prstGeom prst="rect">
            <a:avLst/>
          </a:prstGeom>
          <a:solidFill>
            <a:schemeClr val="accent2"/>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square">
            <a:spAutoFit/>
          </a:bodyPr>
          <a:lstStyle>
            <a:lvl1pPr eaLnBrk="0" hangingPunct="0">
              <a:defRPr kumimoji="1" sz="5400" b="1">
                <a:solidFill>
                  <a:schemeClr val="tx1"/>
                </a:solidFill>
                <a:latin typeface="Times New Roman" pitchFamily="18" charset="0"/>
                <a:ea typeface="ＭＳ Ｐゴシック" pitchFamily="50" charset="-128"/>
              </a:defRPr>
            </a:lvl1pPr>
            <a:lvl2pPr marL="742950" indent="-285750" eaLnBrk="0" hangingPunct="0">
              <a:defRPr kumimoji="1" sz="5400" b="1">
                <a:solidFill>
                  <a:schemeClr val="tx1"/>
                </a:solidFill>
                <a:latin typeface="Times New Roman" pitchFamily="18" charset="0"/>
                <a:ea typeface="ＭＳ Ｐゴシック" pitchFamily="50" charset="-128"/>
              </a:defRPr>
            </a:lvl2pPr>
            <a:lvl3pPr marL="1143000" indent="-228600" eaLnBrk="0" hangingPunct="0">
              <a:defRPr kumimoji="1" sz="5400" b="1">
                <a:solidFill>
                  <a:schemeClr val="tx1"/>
                </a:solidFill>
                <a:latin typeface="Times New Roman" pitchFamily="18" charset="0"/>
                <a:ea typeface="ＭＳ Ｐゴシック" pitchFamily="50" charset="-128"/>
              </a:defRPr>
            </a:lvl3pPr>
            <a:lvl4pPr marL="1600200" indent="-228600" eaLnBrk="0" hangingPunct="0">
              <a:defRPr kumimoji="1" sz="5400" b="1">
                <a:solidFill>
                  <a:schemeClr val="tx1"/>
                </a:solidFill>
                <a:latin typeface="Times New Roman" pitchFamily="18" charset="0"/>
                <a:ea typeface="ＭＳ Ｐゴシック" pitchFamily="50" charset="-128"/>
              </a:defRPr>
            </a:lvl4pPr>
            <a:lvl5pPr marL="2057400" indent="-228600" eaLnBrk="0" hangingPunct="0">
              <a:defRPr kumimoji="1" sz="54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9pPr>
          </a:lstStyle>
          <a:p>
            <a:pPr algn="ctr" eaLnBrk="1" hangingPunct="1"/>
            <a:r>
              <a:rPr lang="ja-JP" altLang="en-US" sz="2800" dirty="0">
                <a:solidFill>
                  <a:schemeClr val="bg1"/>
                </a:solidFill>
                <a:latin typeface="+mn-ea"/>
                <a:ea typeface="+mn-ea"/>
              </a:rPr>
              <a:t>本来の供給能力</a:t>
            </a:r>
          </a:p>
        </p:txBody>
      </p:sp>
      <p:sp>
        <p:nvSpPr>
          <p:cNvPr id="12292" name="Text Box 4"/>
          <p:cNvSpPr txBox="1">
            <a:spLocks noChangeArrowheads="1"/>
          </p:cNvSpPr>
          <p:nvPr/>
        </p:nvSpPr>
        <p:spPr bwMode="auto">
          <a:xfrm>
            <a:off x="2675335" y="2057400"/>
            <a:ext cx="615553" cy="4419600"/>
          </a:xfrm>
          <a:prstGeom prst="rect">
            <a:avLst/>
          </a:prstGeom>
          <a:solidFill>
            <a:srgbClr val="FF00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square">
            <a:spAutoFit/>
          </a:bodyPr>
          <a:lstStyle>
            <a:lvl1pPr eaLnBrk="0" hangingPunct="0">
              <a:defRPr kumimoji="1" sz="5400" b="1">
                <a:solidFill>
                  <a:schemeClr val="tx1"/>
                </a:solidFill>
                <a:latin typeface="Times New Roman" pitchFamily="18" charset="0"/>
                <a:ea typeface="ＭＳ Ｐゴシック" pitchFamily="50" charset="-128"/>
              </a:defRPr>
            </a:lvl1pPr>
            <a:lvl2pPr marL="742950" indent="-285750" eaLnBrk="0" hangingPunct="0">
              <a:defRPr kumimoji="1" sz="5400" b="1">
                <a:solidFill>
                  <a:schemeClr val="tx1"/>
                </a:solidFill>
                <a:latin typeface="Times New Roman" pitchFamily="18" charset="0"/>
                <a:ea typeface="ＭＳ Ｐゴシック" pitchFamily="50" charset="-128"/>
              </a:defRPr>
            </a:lvl2pPr>
            <a:lvl3pPr marL="1143000" indent="-228600" eaLnBrk="0" hangingPunct="0">
              <a:defRPr kumimoji="1" sz="5400" b="1">
                <a:solidFill>
                  <a:schemeClr val="tx1"/>
                </a:solidFill>
                <a:latin typeface="Times New Roman" pitchFamily="18" charset="0"/>
                <a:ea typeface="ＭＳ Ｐゴシック" pitchFamily="50" charset="-128"/>
              </a:defRPr>
            </a:lvl3pPr>
            <a:lvl4pPr marL="1600200" indent="-228600" eaLnBrk="0" hangingPunct="0">
              <a:defRPr kumimoji="1" sz="5400" b="1">
                <a:solidFill>
                  <a:schemeClr val="tx1"/>
                </a:solidFill>
                <a:latin typeface="Times New Roman" pitchFamily="18" charset="0"/>
                <a:ea typeface="ＭＳ Ｐゴシック" pitchFamily="50" charset="-128"/>
              </a:defRPr>
            </a:lvl4pPr>
            <a:lvl5pPr marL="2057400" indent="-228600" eaLnBrk="0" hangingPunct="0">
              <a:defRPr kumimoji="1" sz="54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9pPr>
          </a:lstStyle>
          <a:p>
            <a:pPr algn="ctr" eaLnBrk="1" hangingPunct="1"/>
            <a:r>
              <a:rPr lang="ja-JP" altLang="en-US" sz="2800" dirty="0">
                <a:solidFill>
                  <a:schemeClr val="bg1"/>
                </a:solidFill>
                <a:latin typeface="+mn-ea"/>
                <a:ea typeface="+mn-ea"/>
              </a:rPr>
              <a:t>総需要（名目ＧＤＰ）</a:t>
            </a:r>
          </a:p>
        </p:txBody>
      </p:sp>
      <p:sp>
        <p:nvSpPr>
          <p:cNvPr id="12293" name="Line 5"/>
          <p:cNvSpPr>
            <a:spLocks noChangeShapeType="1"/>
          </p:cNvSpPr>
          <p:nvPr/>
        </p:nvSpPr>
        <p:spPr bwMode="auto">
          <a:xfrm>
            <a:off x="1463675" y="6477000"/>
            <a:ext cx="7284789"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dirty="0">
              <a:latin typeface="+mn-ea"/>
              <a:ea typeface="+mn-ea"/>
            </a:endParaRPr>
          </a:p>
        </p:txBody>
      </p:sp>
      <p:sp>
        <p:nvSpPr>
          <p:cNvPr id="12294" name="Line 6"/>
          <p:cNvSpPr>
            <a:spLocks noChangeShapeType="1"/>
          </p:cNvSpPr>
          <p:nvPr/>
        </p:nvSpPr>
        <p:spPr bwMode="auto">
          <a:xfrm>
            <a:off x="1328687" y="2804959"/>
            <a:ext cx="10541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dirty="0">
              <a:latin typeface="+mn-ea"/>
              <a:ea typeface="+mn-ea"/>
            </a:endParaRPr>
          </a:p>
        </p:txBody>
      </p:sp>
      <p:sp>
        <p:nvSpPr>
          <p:cNvPr id="12295" name="Line 7"/>
          <p:cNvSpPr>
            <a:spLocks noChangeShapeType="1"/>
          </p:cNvSpPr>
          <p:nvPr/>
        </p:nvSpPr>
        <p:spPr bwMode="auto">
          <a:xfrm>
            <a:off x="1328687" y="2081059"/>
            <a:ext cx="1371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dirty="0">
              <a:latin typeface="+mn-ea"/>
              <a:ea typeface="+mn-ea"/>
            </a:endParaRPr>
          </a:p>
        </p:txBody>
      </p:sp>
      <p:sp>
        <p:nvSpPr>
          <p:cNvPr id="12296" name="Line 8"/>
          <p:cNvSpPr>
            <a:spLocks noChangeShapeType="1"/>
          </p:cNvSpPr>
          <p:nvPr/>
        </p:nvSpPr>
        <p:spPr bwMode="auto">
          <a:xfrm>
            <a:off x="2119262" y="2042959"/>
            <a:ext cx="0" cy="762000"/>
          </a:xfrm>
          <a:prstGeom prst="line">
            <a:avLst/>
          </a:prstGeom>
          <a:noFill/>
          <a:ln w="2857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dirty="0">
              <a:latin typeface="+mn-ea"/>
              <a:ea typeface="+mn-ea"/>
            </a:endParaRPr>
          </a:p>
        </p:txBody>
      </p:sp>
      <p:sp>
        <p:nvSpPr>
          <p:cNvPr id="12297" name="Rectangle 9"/>
          <p:cNvSpPr>
            <a:spLocks noChangeArrowheads="1"/>
          </p:cNvSpPr>
          <p:nvPr/>
        </p:nvSpPr>
        <p:spPr bwMode="auto">
          <a:xfrm>
            <a:off x="31699" y="2204090"/>
            <a:ext cx="1960563"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ja-JP" altLang="en-US" sz="2000" i="1" dirty="0">
                <a:solidFill>
                  <a:srgbClr val="FF0000"/>
                </a:solidFill>
                <a:latin typeface="+mn-ea"/>
                <a:ea typeface="+mn-ea"/>
              </a:rPr>
              <a:t>インフレギャップ</a:t>
            </a:r>
          </a:p>
        </p:txBody>
      </p:sp>
      <p:sp>
        <p:nvSpPr>
          <p:cNvPr id="12298" name="Line 11"/>
          <p:cNvSpPr>
            <a:spLocks noChangeShapeType="1"/>
          </p:cNvSpPr>
          <p:nvPr/>
        </p:nvSpPr>
        <p:spPr bwMode="auto">
          <a:xfrm>
            <a:off x="3299223" y="2057400"/>
            <a:ext cx="699690" cy="93980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dirty="0">
              <a:latin typeface="+mn-ea"/>
              <a:ea typeface="+mn-ea"/>
            </a:endParaRPr>
          </a:p>
        </p:txBody>
      </p:sp>
      <p:sp>
        <p:nvSpPr>
          <p:cNvPr id="12299" name="Line 12"/>
          <p:cNvSpPr>
            <a:spLocks noChangeShapeType="1"/>
          </p:cNvSpPr>
          <p:nvPr/>
        </p:nvSpPr>
        <p:spPr bwMode="auto">
          <a:xfrm flipV="1">
            <a:off x="3368675" y="5135706"/>
            <a:ext cx="627261" cy="1341294"/>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dirty="0">
              <a:latin typeface="+mn-ea"/>
              <a:ea typeface="+mn-ea"/>
            </a:endParaRPr>
          </a:p>
        </p:txBody>
      </p:sp>
      <p:sp>
        <p:nvSpPr>
          <p:cNvPr id="2" name="テキスト ボックス 1"/>
          <p:cNvSpPr txBox="1"/>
          <p:nvPr/>
        </p:nvSpPr>
        <p:spPr>
          <a:xfrm>
            <a:off x="3998913" y="2997200"/>
            <a:ext cx="1826141" cy="338554"/>
          </a:xfrm>
          <a:prstGeom prst="rect">
            <a:avLst/>
          </a:prstGeom>
          <a:solidFill>
            <a:schemeClr val="bg1">
              <a:lumMod val="85000"/>
            </a:schemeClr>
          </a:solidFill>
          <a:ln>
            <a:solidFill>
              <a:schemeClr val="tx2"/>
            </a:solidFill>
          </a:ln>
        </p:spPr>
        <p:txBody>
          <a:bodyPr wrap="none">
            <a:spAutoFit/>
          </a:bodyPr>
          <a:lstStyle/>
          <a:p>
            <a:pPr>
              <a:defRPr/>
            </a:pPr>
            <a:r>
              <a:rPr lang="ja-JP" altLang="en-US" sz="1600" b="0" dirty="0">
                <a:latin typeface="+mn-ea"/>
                <a:ea typeface="+mn-ea"/>
              </a:rPr>
              <a:t>民間最終消費支出</a:t>
            </a:r>
          </a:p>
        </p:txBody>
      </p:sp>
      <p:sp>
        <p:nvSpPr>
          <p:cNvPr id="12304" name="Rectangle 9"/>
          <p:cNvSpPr>
            <a:spLocks noChangeArrowheads="1"/>
          </p:cNvSpPr>
          <p:nvPr/>
        </p:nvSpPr>
        <p:spPr bwMode="auto">
          <a:xfrm>
            <a:off x="4161617" y="5172492"/>
            <a:ext cx="1500731"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ja-JP" altLang="en-US" sz="2400" b="0" dirty="0">
                <a:solidFill>
                  <a:schemeClr val="accent2"/>
                </a:solidFill>
                <a:latin typeface="+mn-ea"/>
                <a:ea typeface="+mn-ea"/>
              </a:rPr>
              <a:t>名目ＧＤＰ</a:t>
            </a:r>
            <a:endParaRPr lang="en-US" altLang="ja-JP" sz="2400" b="0" dirty="0">
              <a:solidFill>
                <a:schemeClr val="accent2"/>
              </a:solidFill>
              <a:latin typeface="+mn-ea"/>
              <a:ea typeface="+mn-ea"/>
            </a:endParaRPr>
          </a:p>
          <a:p>
            <a:pPr algn="ctr"/>
            <a:r>
              <a:rPr lang="ja-JP" altLang="en-US" sz="2000" b="0" dirty="0">
                <a:solidFill>
                  <a:schemeClr val="accent2"/>
                </a:solidFill>
                <a:latin typeface="+mn-ea"/>
                <a:ea typeface="+mn-ea"/>
              </a:rPr>
              <a:t>（支出面）</a:t>
            </a:r>
          </a:p>
        </p:txBody>
      </p:sp>
      <p:sp>
        <p:nvSpPr>
          <p:cNvPr id="12305" name="Rectangle 2"/>
          <p:cNvSpPr txBox="1">
            <a:spLocks noChangeArrowheads="1"/>
          </p:cNvSpPr>
          <p:nvPr/>
        </p:nvSpPr>
        <p:spPr bwMode="auto">
          <a:xfrm>
            <a:off x="0" y="228600"/>
            <a:ext cx="77724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kumimoji="1" sz="5400" b="1">
                <a:solidFill>
                  <a:schemeClr val="tx1"/>
                </a:solidFill>
                <a:latin typeface="Times New Roman" pitchFamily="18" charset="0"/>
                <a:ea typeface="ＭＳ Ｐゴシック" pitchFamily="50" charset="-128"/>
              </a:defRPr>
            </a:lvl1pPr>
            <a:lvl2pPr marL="742950" indent="-285750" eaLnBrk="0" hangingPunct="0">
              <a:defRPr kumimoji="1" sz="5400" b="1">
                <a:solidFill>
                  <a:schemeClr val="tx1"/>
                </a:solidFill>
                <a:latin typeface="Times New Roman" pitchFamily="18" charset="0"/>
                <a:ea typeface="ＭＳ Ｐゴシック" pitchFamily="50" charset="-128"/>
              </a:defRPr>
            </a:lvl2pPr>
            <a:lvl3pPr marL="1143000" indent="-228600" eaLnBrk="0" hangingPunct="0">
              <a:defRPr kumimoji="1" sz="5400" b="1">
                <a:solidFill>
                  <a:schemeClr val="tx1"/>
                </a:solidFill>
                <a:latin typeface="Times New Roman" pitchFamily="18" charset="0"/>
                <a:ea typeface="ＭＳ Ｐゴシック" pitchFamily="50" charset="-128"/>
              </a:defRPr>
            </a:lvl3pPr>
            <a:lvl4pPr marL="1600200" indent="-228600" eaLnBrk="0" hangingPunct="0">
              <a:defRPr kumimoji="1" sz="5400" b="1">
                <a:solidFill>
                  <a:schemeClr val="tx1"/>
                </a:solidFill>
                <a:latin typeface="Times New Roman" pitchFamily="18" charset="0"/>
                <a:ea typeface="ＭＳ Ｐゴシック" pitchFamily="50" charset="-128"/>
              </a:defRPr>
            </a:lvl4pPr>
            <a:lvl5pPr marL="2057400" indent="-228600" eaLnBrk="0" hangingPunct="0">
              <a:defRPr kumimoji="1" sz="54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9pPr>
          </a:lstStyle>
          <a:p>
            <a:pPr eaLnBrk="1" hangingPunct="1"/>
            <a:r>
              <a:rPr lang="ja-JP" altLang="en-US" sz="2800" b="0" dirty="0">
                <a:solidFill>
                  <a:schemeClr val="tx2"/>
                </a:solidFill>
                <a:latin typeface="AR P丸ゴシック体E" panose="020F0900000000000000" pitchFamily="50" charset="-128"/>
                <a:ea typeface="AR P丸ゴシック体E" panose="020F0900000000000000" pitchFamily="50" charset="-128"/>
              </a:rPr>
              <a:t>サプライロス型インフレ</a:t>
            </a:r>
          </a:p>
        </p:txBody>
      </p:sp>
      <p:sp>
        <p:nvSpPr>
          <p:cNvPr id="12307" name="Text Box 4"/>
          <p:cNvSpPr txBox="1">
            <a:spLocks noChangeArrowheads="1"/>
          </p:cNvSpPr>
          <p:nvPr/>
        </p:nvSpPr>
        <p:spPr bwMode="auto">
          <a:xfrm>
            <a:off x="6748487" y="2057400"/>
            <a:ext cx="615553" cy="4419600"/>
          </a:xfrm>
          <a:prstGeom prst="rect">
            <a:avLst/>
          </a:prstGeom>
          <a:solidFill>
            <a:srgbClr val="FF00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a:spAutoFit/>
          </a:bodyPr>
          <a:lstStyle>
            <a:lvl1pPr eaLnBrk="0" hangingPunct="0">
              <a:defRPr kumimoji="1" sz="5400" b="1">
                <a:solidFill>
                  <a:schemeClr val="tx1"/>
                </a:solidFill>
                <a:latin typeface="Times New Roman" pitchFamily="18" charset="0"/>
                <a:ea typeface="ＭＳ Ｐゴシック" pitchFamily="50" charset="-128"/>
              </a:defRPr>
            </a:lvl1pPr>
            <a:lvl2pPr marL="742950" indent="-285750" eaLnBrk="0" hangingPunct="0">
              <a:defRPr kumimoji="1" sz="5400" b="1">
                <a:solidFill>
                  <a:schemeClr val="tx1"/>
                </a:solidFill>
                <a:latin typeface="Times New Roman" pitchFamily="18" charset="0"/>
                <a:ea typeface="ＭＳ Ｐゴシック" pitchFamily="50" charset="-128"/>
              </a:defRPr>
            </a:lvl2pPr>
            <a:lvl3pPr marL="1143000" indent="-228600" eaLnBrk="0" hangingPunct="0">
              <a:defRPr kumimoji="1" sz="5400" b="1">
                <a:solidFill>
                  <a:schemeClr val="tx1"/>
                </a:solidFill>
                <a:latin typeface="Times New Roman" pitchFamily="18" charset="0"/>
                <a:ea typeface="ＭＳ Ｐゴシック" pitchFamily="50" charset="-128"/>
              </a:defRPr>
            </a:lvl3pPr>
            <a:lvl4pPr marL="1600200" indent="-228600" eaLnBrk="0" hangingPunct="0">
              <a:defRPr kumimoji="1" sz="5400" b="1">
                <a:solidFill>
                  <a:schemeClr val="tx1"/>
                </a:solidFill>
                <a:latin typeface="Times New Roman" pitchFamily="18" charset="0"/>
                <a:ea typeface="ＭＳ Ｐゴシック" pitchFamily="50" charset="-128"/>
              </a:defRPr>
            </a:lvl4pPr>
            <a:lvl5pPr marL="2057400" indent="-228600" eaLnBrk="0" hangingPunct="0">
              <a:defRPr kumimoji="1" sz="54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9pPr>
          </a:lstStyle>
          <a:p>
            <a:pPr algn="ctr" eaLnBrk="1" hangingPunct="1"/>
            <a:r>
              <a:rPr lang="ja-JP" altLang="en-US" sz="2800" dirty="0">
                <a:solidFill>
                  <a:schemeClr val="bg1"/>
                </a:solidFill>
                <a:latin typeface="+mn-ea"/>
                <a:ea typeface="+mn-ea"/>
              </a:rPr>
              <a:t>総需要（名目ＧＤＰ）</a:t>
            </a:r>
          </a:p>
        </p:txBody>
      </p:sp>
      <p:sp>
        <p:nvSpPr>
          <p:cNvPr id="12308" name="Line 6"/>
          <p:cNvSpPr>
            <a:spLocks noChangeShapeType="1"/>
          </p:cNvSpPr>
          <p:nvPr/>
        </p:nvSpPr>
        <p:spPr bwMode="auto">
          <a:xfrm>
            <a:off x="6728792" y="2057400"/>
            <a:ext cx="1371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dirty="0">
              <a:latin typeface="+mn-ea"/>
              <a:ea typeface="+mn-ea"/>
            </a:endParaRPr>
          </a:p>
        </p:txBody>
      </p:sp>
      <p:sp>
        <p:nvSpPr>
          <p:cNvPr id="12309" name="Line 7"/>
          <p:cNvSpPr>
            <a:spLocks noChangeShapeType="1"/>
          </p:cNvSpPr>
          <p:nvPr/>
        </p:nvSpPr>
        <p:spPr bwMode="auto">
          <a:xfrm>
            <a:off x="6728792" y="1333500"/>
            <a:ext cx="1371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dirty="0">
              <a:latin typeface="+mn-ea"/>
              <a:ea typeface="+mn-ea"/>
            </a:endParaRPr>
          </a:p>
        </p:txBody>
      </p:sp>
      <p:sp>
        <p:nvSpPr>
          <p:cNvPr id="12310" name="Line 8"/>
          <p:cNvSpPr>
            <a:spLocks noChangeShapeType="1"/>
          </p:cNvSpPr>
          <p:nvPr/>
        </p:nvSpPr>
        <p:spPr bwMode="auto">
          <a:xfrm>
            <a:off x="7380312" y="1295400"/>
            <a:ext cx="0" cy="762000"/>
          </a:xfrm>
          <a:prstGeom prst="line">
            <a:avLst/>
          </a:prstGeom>
          <a:noFill/>
          <a:ln w="2857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dirty="0">
              <a:latin typeface="+mn-ea"/>
              <a:ea typeface="+mn-ea"/>
            </a:endParaRPr>
          </a:p>
        </p:txBody>
      </p:sp>
      <p:sp>
        <p:nvSpPr>
          <p:cNvPr id="12311" name="Rectangle 9"/>
          <p:cNvSpPr>
            <a:spLocks noChangeArrowheads="1"/>
          </p:cNvSpPr>
          <p:nvPr/>
        </p:nvSpPr>
        <p:spPr bwMode="auto">
          <a:xfrm>
            <a:off x="5464646" y="1437481"/>
            <a:ext cx="177165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ja-JP" altLang="en-US" sz="2000" i="1" dirty="0">
                <a:solidFill>
                  <a:srgbClr val="FF0000"/>
                </a:solidFill>
                <a:latin typeface="+mn-ea"/>
                <a:ea typeface="+mn-ea"/>
              </a:rPr>
              <a:t>デフレギャップ</a:t>
            </a:r>
          </a:p>
        </p:txBody>
      </p:sp>
      <p:sp>
        <p:nvSpPr>
          <p:cNvPr id="12312" name="Line 11"/>
          <p:cNvSpPr>
            <a:spLocks noChangeShapeType="1"/>
          </p:cNvSpPr>
          <p:nvPr/>
        </p:nvSpPr>
        <p:spPr bwMode="auto">
          <a:xfrm flipH="1">
            <a:off x="5825054" y="2057401"/>
            <a:ext cx="915098" cy="93980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dirty="0">
              <a:latin typeface="+mn-ea"/>
              <a:ea typeface="+mn-ea"/>
            </a:endParaRPr>
          </a:p>
        </p:txBody>
      </p:sp>
      <p:sp>
        <p:nvSpPr>
          <p:cNvPr id="12313" name="Line 12"/>
          <p:cNvSpPr>
            <a:spLocks noChangeShapeType="1"/>
          </p:cNvSpPr>
          <p:nvPr/>
        </p:nvSpPr>
        <p:spPr bwMode="auto">
          <a:xfrm flipH="1" flipV="1">
            <a:off x="5822077" y="5135706"/>
            <a:ext cx="906715" cy="1341294"/>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dirty="0">
              <a:latin typeface="+mn-ea"/>
              <a:ea typeface="+mn-ea"/>
            </a:endParaRPr>
          </a:p>
        </p:txBody>
      </p:sp>
      <p:sp>
        <p:nvSpPr>
          <p:cNvPr id="26" name="テキスト ボックス 25"/>
          <p:cNvSpPr txBox="1"/>
          <p:nvPr/>
        </p:nvSpPr>
        <p:spPr>
          <a:xfrm>
            <a:off x="3995936" y="3356992"/>
            <a:ext cx="1826141" cy="338554"/>
          </a:xfrm>
          <a:prstGeom prst="rect">
            <a:avLst/>
          </a:prstGeom>
          <a:solidFill>
            <a:schemeClr val="bg1">
              <a:lumMod val="85000"/>
            </a:schemeClr>
          </a:solidFill>
          <a:ln>
            <a:solidFill>
              <a:schemeClr val="tx2"/>
            </a:solidFill>
          </a:ln>
        </p:spPr>
        <p:txBody>
          <a:bodyPr wrap="none">
            <a:spAutoFit/>
          </a:bodyPr>
          <a:lstStyle/>
          <a:p>
            <a:pPr>
              <a:defRPr/>
            </a:pPr>
            <a:r>
              <a:rPr lang="ja-JP" altLang="en-US" sz="1600" b="0" dirty="0">
                <a:latin typeface="+mn-ea"/>
                <a:ea typeface="+mn-ea"/>
              </a:rPr>
              <a:t>政府最終消費支出</a:t>
            </a:r>
          </a:p>
        </p:txBody>
      </p:sp>
      <p:sp>
        <p:nvSpPr>
          <p:cNvPr id="27" name="テキスト ボックス 26"/>
          <p:cNvSpPr txBox="1"/>
          <p:nvPr/>
        </p:nvSpPr>
        <p:spPr>
          <a:xfrm>
            <a:off x="3995936" y="3738518"/>
            <a:ext cx="1829118" cy="338554"/>
          </a:xfrm>
          <a:prstGeom prst="rect">
            <a:avLst/>
          </a:prstGeom>
          <a:solidFill>
            <a:schemeClr val="bg1">
              <a:lumMod val="85000"/>
            </a:schemeClr>
          </a:solidFill>
          <a:ln>
            <a:solidFill>
              <a:schemeClr val="tx2"/>
            </a:solidFill>
          </a:ln>
        </p:spPr>
        <p:txBody>
          <a:bodyPr wrap="square">
            <a:spAutoFit/>
          </a:bodyPr>
          <a:lstStyle/>
          <a:p>
            <a:pPr algn="ctr">
              <a:defRPr/>
            </a:pPr>
            <a:r>
              <a:rPr lang="ja-JP" altLang="en-US" sz="1600" b="0" dirty="0">
                <a:latin typeface="+mn-ea"/>
                <a:ea typeface="+mn-ea"/>
              </a:rPr>
              <a:t>民間住宅</a:t>
            </a:r>
          </a:p>
        </p:txBody>
      </p:sp>
      <p:sp>
        <p:nvSpPr>
          <p:cNvPr id="28" name="テキスト ボックス 27"/>
          <p:cNvSpPr txBox="1"/>
          <p:nvPr/>
        </p:nvSpPr>
        <p:spPr>
          <a:xfrm>
            <a:off x="3995936" y="4098558"/>
            <a:ext cx="1829118" cy="338554"/>
          </a:xfrm>
          <a:prstGeom prst="rect">
            <a:avLst/>
          </a:prstGeom>
          <a:solidFill>
            <a:schemeClr val="bg1">
              <a:lumMod val="85000"/>
            </a:schemeClr>
          </a:solidFill>
          <a:ln>
            <a:solidFill>
              <a:schemeClr val="tx2"/>
            </a:solidFill>
          </a:ln>
        </p:spPr>
        <p:txBody>
          <a:bodyPr wrap="square">
            <a:spAutoFit/>
          </a:bodyPr>
          <a:lstStyle/>
          <a:p>
            <a:pPr algn="ctr">
              <a:defRPr/>
            </a:pPr>
            <a:r>
              <a:rPr lang="ja-JP" altLang="en-US" sz="1600" b="0" dirty="0">
                <a:latin typeface="+mn-ea"/>
                <a:ea typeface="+mn-ea"/>
              </a:rPr>
              <a:t>民間企業設備</a:t>
            </a:r>
          </a:p>
        </p:txBody>
      </p:sp>
      <p:sp>
        <p:nvSpPr>
          <p:cNvPr id="29" name="テキスト ボックス 28"/>
          <p:cNvSpPr txBox="1"/>
          <p:nvPr/>
        </p:nvSpPr>
        <p:spPr>
          <a:xfrm>
            <a:off x="3995936" y="4797152"/>
            <a:ext cx="1829118" cy="338554"/>
          </a:xfrm>
          <a:prstGeom prst="rect">
            <a:avLst/>
          </a:prstGeom>
          <a:solidFill>
            <a:schemeClr val="bg1">
              <a:lumMod val="85000"/>
            </a:schemeClr>
          </a:solidFill>
          <a:ln>
            <a:solidFill>
              <a:schemeClr val="tx2"/>
            </a:solidFill>
          </a:ln>
        </p:spPr>
        <p:txBody>
          <a:bodyPr wrap="square">
            <a:spAutoFit/>
          </a:bodyPr>
          <a:lstStyle/>
          <a:p>
            <a:pPr algn="ctr">
              <a:defRPr/>
            </a:pPr>
            <a:r>
              <a:rPr lang="ja-JP" altLang="en-US" sz="1600" b="0" dirty="0">
                <a:latin typeface="+mn-ea"/>
                <a:ea typeface="+mn-ea"/>
              </a:rPr>
              <a:t>純輸出</a:t>
            </a:r>
          </a:p>
        </p:txBody>
      </p:sp>
      <p:sp>
        <p:nvSpPr>
          <p:cNvPr id="12306" name="Text Box 3"/>
          <p:cNvSpPr txBox="1">
            <a:spLocks noChangeArrowheads="1"/>
          </p:cNvSpPr>
          <p:nvPr/>
        </p:nvSpPr>
        <p:spPr bwMode="auto">
          <a:xfrm>
            <a:off x="7916887" y="1333500"/>
            <a:ext cx="615553" cy="5143500"/>
          </a:xfrm>
          <a:prstGeom prst="rect">
            <a:avLst/>
          </a:prstGeom>
          <a:solidFill>
            <a:schemeClr val="accent2"/>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a:spAutoFit/>
          </a:bodyPr>
          <a:lstStyle>
            <a:lvl1pPr eaLnBrk="0" hangingPunct="0">
              <a:defRPr kumimoji="1" sz="5400" b="1">
                <a:solidFill>
                  <a:schemeClr val="tx1"/>
                </a:solidFill>
                <a:latin typeface="Times New Roman" pitchFamily="18" charset="0"/>
                <a:ea typeface="ＭＳ Ｐゴシック" pitchFamily="50" charset="-128"/>
              </a:defRPr>
            </a:lvl1pPr>
            <a:lvl2pPr marL="742950" indent="-285750" eaLnBrk="0" hangingPunct="0">
              <a:defRPr kumimoji="1" sz="5400" b="1">
                <a:solidFill>
                  <a:schemeClr val="tx1"/>
                </a:solidFill>
                <a:latin typeface="Times New Roman" pitchFamily="18" charset="0"/>
                <a:ea typeface="ＭＳ Ｐゴシック" pitchFamily="50" charset="-128"/>
              </a:defRPr>
            </a:lvl2pPr>
            <a:lvl3pPr marL="1143000" indent="-228600" eaLnBrk="0" hangingPunct="0">
              <a:defRPr kumimoji="1" sz="5400" b="1">
                <a:solidFill>
                  <a:schemeClr val="tx1"/>
                </a:solidFill>
                <a:latin typeface="Times New Roman" pitchFamily="18" charset="0"/>
                <a:ea typeface="ＭＳ Ｐゴシック" pitchFamily="50" charset="-128"/>
              </a:defRPr>
            </a:lvl3pPr>
            <a:lvl4pPr marL="1600200" indent="-228600" eaLnBrk="0" hangingPunct="0">
              <a:defRPr kumimoji="1" sz="5400" b="1">
                <a:solidFill>
                  <a:schemeClr val="tx1"/>
                </a:solidFill>
                <a:latin typeface="Times New Roman" pitchFamily="18" charset="0"/>
                <a:ea typeface="ＭＳ Ｐゴシック" pitchFamily="50" charset="-128"/>
              </a:defRPr>
            </a:lvl4pPr>
            <a:lvl5pPr marL="2057400" indent="-228600" eaLnBrk="0" hangingPunct="0">
              <a:defRPr kumimoji="1" sz="54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9pPr>
          </a:lstStyle>
          <a:p>
            <a:pPr algn="ctr" eaLnBrk="1" hangingPunct="1"/>
            <a:r>
              <a:rPr lang="ja-JP" altLang="en-US" sz="2800" dirty="0">
                <a:solidFill>
                  <a:schemeClr val="bg1"/>
                </a:solidFill>
                <a:latin typeface="+mn-ea"/>
                <a:ea typeface="+mn-ea"/>
              </a:rPr>
              <a:t>本来の供給能力（潜在ＧＤＰ）</a:t>
            </a:r>
          </a:p>
        </p:txBody>
      </p:sp>
      <p:sp>
        <p:nvSpPr>
          <p:cNvPr id="30" name="テキスト ボックス 29"/>
          <p:cNvSpPr txBox="1"/>
          <p:nvPr/>
        </p:nvSpPr>
        <p:spPr>
          <a:xfrm>
            <a:off x="3995936" y="4458598"/>
            <a:ext cx="1829118" cy="338554"/>
          </a:xfrm>
          <a:prstGeom prst="rect">
            <a:avLst/>
          </a:prstGeom>
          <a:solidFill>
            <a:schemeClr val="bg1">
              <a:lumMod val="85000"/>
            </a:schemeClr>
          </a:solidFill>
          <a:ln>
            <a:solidFill>
              <a:schemeClr val="tx2"/>
            </a:solidFill>
          </a:ln>
        </p:spPr>
        <p:txBody>
          <a:bodyPr wrap="square">
            <a:spAutoFit/>
          </a:bodyPr>
          <a:lstStyle/>
          <a:p>
            <a:pPr algn="ctr">
              <a:defRPr/>
            </a:pPr>
            <a:r>
              <a:rPr lang="ja-JP" altLang="en-US" sz="1600" b="0" dirty="0">
                <a:latin typeface="+mn-ea"/>
                <a:ea typeface="+mn-ea"/>
              </a:rPr>
              <a:t>公的固定資本形成</a:t>
            </a:r>
          </a:p>
        </p:txBody>
      </p:sp>
      <p:cxnSp>
        <p:nvCxnSpPr>
          <p:cNvPr id="6" name="直線矢印コネクタ 5">
            <a:extLst>
              <a:ext uri="{FF2B5EF4-FFF2-40B4-BE49-F238E27FC236}">
                <a16:creationId xmlns:a16="http://schemas.microsoft.com/office/drawing/2014/main" id="{B18C4E84-4B82-BD67-DCF2-4F4B8F0D9D84}"/>
              </a:ext>
            </a:extLst>
          </p:cNvPr>
          <p:cNvCxnSpPr/>
          <p:nvPr/>
        </p:nvCxnSpPr>
        <p:spPr>
          <a:xfrm flipH="1">
            <a:off x="2224088" y="1333500"/>
            <a:ext cx="5692799" cy="1471459"/>
          </a:xfrm>
          <a:prstGeom prst="straightConnector1">
            <a:avLst/>
          </a:prstGeom>
          <a:ln w="41275">
            <a:tailEnd type="triangle"/>
          </a:ln>
        </p:spPr>
        <p:style>
          <a:lnRef idx="1">
            <a:schemeClr val="accent1"/>
          </a:lnRef>
          <a:fillRef idx="0">
            <a:schemeClr val="accent1"/>
          </a:fillRef>
          <a:effectRef idx="0">
            <a:schemeClr val="accent1"/>
          </a:effectRef>
          <a:fontRef idx="minor">
            <a:schemeClr val="tx1"/>
          </a:fontRef>
        </p:style>
      </p:cxnSp>
      <p:sp>
        <p:nvSpPr>
          <p:cNvPr id="7" name="Rectangle 9">
            <a:extLst>
              <a:ext uri="{FF2B5EF4-FFF2-40B4-BE49-F238E27FC236}">
                <a16:creationId xmlns:a16="http://schemas.microsoft.com/office/drawing/2014/main" id="{CF683557-E65B-2854-B438-FB29A4230D51}"/>
              </a:ext>
            </a:extLst>
          </p:cNvPr>
          <p:cNvSpPr>
            <a:spLocks noChangeArrowheads="1"/>
          </p:cNvSpPr>
          <p:nvPr/>
        </p:nvSpPr>
        <p:spPr bwMode="auto">
          <a:xfrm>
            <a:off x="3647737" y="1859169"/>
            <a:ext cx="1980029" cy="400110"/>
          </a:xfrm>
          <a:prstGeom prst="rect">
            <a:avLst/>
          </a:prstGeom>
          <a:solidFill>
            <a:schemeClr val="bg1"/>
          </a:solidFill>
          <a:ln>
            <a:noFill/>
          </a:ln>
          <a:effectLst/>
        </p:spPr>
        <p:txBody>
          <a:bodyPr wrap="none">
            <a:spAutoFit/>
          </a:bodyPr>
          <a:lstStyle/>
          <a:p>
            <a:pPr algn="ctr"/>
            <a:r>
              <a:rPr lang="ja-JP" altLang="en-US" sz="2000" b="0" dirty="0">
                <a:solidFill>
                  <a:schemeClr val="accent1"/>
                </a:solidFill>
                <a:latin typeface="+mn-ea"/>
                <a:ea typeface="+mn-ea"/>
              </a:rPr>
              <a:t>供給能力の毀損</a:t>
            </a:r>
          </a:p>
        </p:txBody>
      </p:sp>
    </p:spTree>
    <p:extLst>
      <p:ext uri="{BB962C8B-B14F-4D97-AF65-F5344CB8AC3E}">
        <p14:creationId xmlns:p14="http://schemas.microsoft.com/office/powerpoint/2010/main" val="68223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29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29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29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29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29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29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29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29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animBg="1"/>
      <p:bldP spid="12292" grpId="0" animBg="1"/>
      <p:bldP spid="12294" grpId="0" animBg="1"/>
      <p:bldP spid="12295" grpId="0" animBg="1"/>
      <p:bldP spid="12296" grpId="0" animBg="1"/>
      <p:bldP spid="12297" grpId="0"/>
      <p:bldP spid="12298" grpId="0" animBg="1"/>
      <p:bldP spid="12299" grpId="0" animBg="1"/>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31129ADF-4359-40B5-B37D-9AC9C17D010C}"/>
              </a:ext>
            </a:extLst>
          </p:cNvPr>
          <p:cNvSpPr>
            <a:spLocks noGrp="1"/>
          </p:cNvSpPr>
          <p:nvPr>
            <p:ph type="sldNum" sz="quarter" idx="12"/>
          </p:nvPr>
        </p:nvSpPr>
        <p:spPr>
          <a:xfrm>
            <a:off x="7020272" y="6237312"/>
            <a:ext cx="1905000" cy="457200"/>
          </a:xfrm>
          <a:noFill/>
        </p:spPr>
        <p:txBody>
          <a:bodyPr/>
          <a:lstStyle>
            <a:lvl1pPr eaLnBrk="0" hangingPunct="0">
              <a:defRPr kumimoji="1" sz="5400" b="1">
                <a:solidFill>
                  <a:schemeClr val="tx1"/>
                </a:solidFill>
                <a:latin typeface="Times New Roman" pitchFamily="18" charset="0"/>
                <a:ea typeface="ＭＳ Ｐゴシック" pitchFamily="50" charset="-128"/>
              </a:defRPr>
            </a:lvl1pPr>
            <a:lvl2pPr marL="742950" indent="-285750" eaLnBrk="0" hangingPunct="0">
              <a:defRPr kumimoji="1" sz="5400" b="1">
                <a:solidFill>
                  <a:schemeClr val="tx1"/>
                </a:solidFill>
                <a:latin typeface="Times New Roman" pitchFamily="18" charset="0"/>
                <a:ea typeface="ＭＳ Ｐゴシック" pitchFamily="50" charset="-128"/>
              </a:defRPr>
            </a:lvl2pPr>
            <a:lvl3pPr marL="1143000" indent="-228600" eaLnBrk="0" hangingPunct="0">
              <a:defRPr kumimoji="1" sz="5400" b="1">
                <a:solidFill>
                  <a:schemeClr val="tx1"/>
                </a:solidFill>
                <a:latin typeface="Times New Roman" pitchFamily="18" charset="0"/>
                <a:ea typeface="ＭＳ Ｐゴシック" pitchFamily="50" charset="-128"/>
              </a:defRPr>
            </a:lvl3pPr>
            <a:lvl4pPr marL="1600200" indent="-228600" eaLnBrk="0" hangingPunct="0">
              <a:defRPr kumimoji="1" sz="5400" b="1">
                <a:solidFill>
                  <a:schemeClr val="tx1"/>
                </a:solidFill>
                <a:latin typeface="Times New Roman" pitchFamily="18" charset="0"/>
                <a:ea typeface="ＭＳ Ｐゴシック" pitchFamily="50" charset="-128"/>
              </a:defRPr>
            </a:lvl4pPr>
            <a:lvl5pPr marL="2057400" indent="-228600" eaLnBrk="0" hangingPunct="0">
              <a:defRPr kumimoji="1" sz="54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9pPr>
          </a:lstStyle>
          <a:p>
            <a:pPr eaLnBrk="1" hangingPunct="1"/>
            <a:fld id="{A2089F0A-081E-46D6-82CA-CE136673BA30}" type="slidenum">
              <a:rPr lang="en-US" altLang="ja-JP" sz="1400" b="0" smtClean="0"/>
              <a:pPr eaLnBrk="1" hangingPunct="1"/>
              <a:t>18</a:t>
            </a:fld>
            <a:endParaRPr lang="en-US" altLang="ja-JP" sz="1400" b="0" dirty="0"/>
          </a:p>
        </p:txBody>
      </p:sp>
      <p:sp>
        <p:nvSpPr>
          <p:cNvPr id="2" name="Text Box 2">
            <a:extLst>
              <a:ext uri="{FF2B5EF4-FFF2-40B4-BE49-F238E27FC236}">
                <a16:creationId xmlns:a16="http://schemas.microsoft.com/office/drawing/2014/main" id="{EF921A42-2C36-34A3-5EC6-E7C84DFCFC98}"/>
              </a:ext>
            </a:extLst>
          </p:cNvPr>
          <p:cNvSpPr txBox="1">
            <a:spLocks noChangeArrowheads="1"/>
          </p:cNvSpPr>
          <p:nvPr/>
        </p:nvSpPr>
        <p:spPr bwMode="auto">
          <a:xfrm>
            <a:off x="0" y="3212976"/>
            <a:ext cx="91440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5400" b="1">
                <a:solidFill>
                  <a:schemeClr val="tx1"/>
                </a:solidFill>
                <a:latin typeface="Times New Roman" pitchFamily="18" charset="0"/>
                <a:ea typeface="ＭＳ Ｐゴシック" pitchFamily="50" charset="-128"/>
              </a:defRPr>
            </a:lvl1pPr>
            <a:lvl2pPr marL="742950" indent="-285750" eaLnBrk="0" hangingPunct="0">
              <a:defRPr kumimoji="1" sz="5400" b="1">
                <a:solidFill>
                  <a:schemeClr val="tx1"/>
                </a:solidFill>
                <a:latin typeface="Times New Roman" pitchFamily="18" charset="0"/>
                <a:ea typeface="ＭＳ Ｐゴシック" pitchFamily="50" charset="-128"/>
              </a:defRPr>
            </a:lvl2pPr>
            <a:lvl3pPr marL="1143000" indent="-228600" eaLnBrk="0" hangingPunct="0">
              <a:defRPr kumimoji="1" sz="5400" b="1">
                <a:solidFill>
                  <a:schemeClr val="tx1"/>
                </a:solidFill>
                <a:latin typeface="Times New Roman" pitchFamily="18" charset="0"/>
                <a:ea typeface="ＭＳ Ｐゴシック" pitchFamily="50" charset="-128"/>
              </a:defRPr>
            </a:lvl3pPr>
            <a:lvl4pPr marL="1600200" indent="-228600" eaLnBrk="0" hangingPunct="0">
              <a:defRPr kumimoji="1" sz="5400" b="1">
                <a:solidFill>
                  <a:schemeClr val="tx1"/>
                </a:solidFill>
                <a:latin typeface="Times New Roman" pitchFamily="18" charset="0"/>
                <a:ea typeface="ＭＳ Ｐゴシック" pitchFamily="50" charset="-128"/>
              </a:defRPr>
            </a:lvl4pPr>
            <a:lvl5pPr marL="2057400" indent="-228600" eaLnBrk="0" hangingPunct="0">
              <a:defRPr kumimoji="1" sz="54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9pPr>
          </a:lstStyle>
          <a:p>
            <a:pPr algn="ctr" eaLnBrk="1" hangingPunct="1"/>
            <a:r>
              <a:rPr lang="ja-JP" altLang="en-US" sz="2400" b="0" dirty="0">
                <a:latin typeface="AR P丸ゴシック体E" panose="020F0900000000000000" pitchFamily="50" charset="-128"/>
                <a:ea typeface="AR P丸ゴシック体E" panose="020F0900000000000000" pitchFamily="50" charset="-128"/>
              </a:rPr>
              <a:t>第四章　資本主義と投資</a:t>
            </a:r>
            <a:endParaRPr lang="en-US" altLang="ja-JP" sz="2400" b="0" dirty="0">
              <a:latin typeface="AR P丸ゴシック体E" panose="020F0900000000000000" pitchFamily="50" charset="-128"/>
              <a:ea typeface="AR P丸ゴシック体E" panose="020F0900000000000000" pitchFamily="50" charset="-128"/>
            </a:endParaRPr>
          </a:p>
          <a:p>
            <a:pPr algn="ctr" eaLnBrk="1" hangingPunct="1"/>
            <a:r>
              <a:rPr lang="ja-JP" altLang="en-US" sz="2400" b="0" dirty="0">
                <a:latin typeface="AR P丸ゴシック体E" panose="020F0900000000000000" pitchFamily="50" charset="-128"/>
                <a:ea typeface="AR P丸ゴシック体E" panose="020F0900000000000000" pitchFamily="50" charset="-128"/>
              </a:rPr>
              <a:t>に続く</a:t>
            </a:r>
            <a:endParaRPr lang="en-US" altLang="ja-JP" sz="2400" b="0" dirty="0">
              <a:latin typeface="AR P丸ゴシック体E" panose="020F0900000000000000" pitchFamily="50" charset="-128"/>
              <a:ea typeface="AR P丸ゴシック体E" panose="020F0900000000000000" pitchFamily="50" charset="-128"/>
            </a:endParaRPr>
          </a:p>
        </p:txBody>
      </p:sp>
    </p:spTree>
    <p:extLst>
      <p:ext uri="{BB962C8B-B14F-4D97-AF65-F5344CB8AC3E}">
        <p14:creationId xmlns:p14="http://schemas.microsoft.com/office/powerpoint/2010/main" val="10565665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D0076A-C967-FE57-62E6-75817C32EF7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B7DF19C-37F5-96BE-31FC-211C53AAE188}"/>
              </a:ext>
            </a:extLst>
          </p:cNvPr>
          <p:cNvSpPr txBox="1">
            <a:spLocks noChangeArrowheads="1"/>
          </p:cNvSpPr>
          <p:nvPr/>
        </p:nvSpPr>
        <p:spPr bwMode="auto">
          <a:xfrm>
            <a:off x="107504" y="303312"/>
            <a:ext cx="8299939"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5pPr>
            <a:lvl6pPr marL="457200" algn="ctr" rtl="0" fontAlgn="base">
              <a:spcBef>
                <a:spcPct val="0"/>
              </a:spcBef>
              <a:spcAft>
                <a:spcPct val="0"/>
              </a:spcAft>
              <a:defRPr kumimoji="1" sz="4400">
                <a:solidFill>
                  <a:schemeClr val="tx2"/>
                </a:solidFill>
                <a:latin typeface="Times New Roman" pitchFamily="18" charset="0"/>
                <a:ea typeface="ＭＳ Ｐゴシック" pitchFamily="50" charset="-128"/>
              </a:defRPr>
            </a:lvl6pPr>
            <a:lvl7pPr marL="914400" algn="ctr" rtl="0" fontAlgn="base">
              <a:spcBef>
                <a:spcPct val="0"/>
              </a:spcBef>
              <a:spcAft>
                <a:spcPct val="0"/>
              </a:spcAft>
              <a:defRPr kumimoji="1" sz="4400">
                <a:solidFill>
                  <a:schemeClr val="tx2"/>
                </a:solidFill>
                <a:latin typeface="Times New Roman" pitchFamily="18" charset="0"/>
                <a:ea typeface="ＭＳ Ｐゴシック" pitchFamily="50" charset="-128"/>
              </a:defRPr>
            </a:lvl7pPr>
            <a:lvl8pPr marL="1371600" algn="ctr" rtl="0" fontAlgn="base">
              <a:spcBef>
                <a:spcPct val="0"/>
              </a:spcBef>
              <a:spcAft>
                <a:spcPct val="0"/>
              </a:spcAft>
              <a:defRPr kumimoji="1" sz="4400">
                <a:solidFill>
                  <a:schemeClr val="tx2"/>
                </a:solidFill>
                <a:latin typeface="Times New Roman" pitchFamily="18" charset="0"/>
                <a:ea typeface="ＭＳ Ｐゴシック" pitchFamily="50" charset="-128"/>
              </a:defRPr>
            </a:lvl8pPr>
            <a:lvl9pPr marL="1828800" algn="ctr" rtl="0" fontAlgn="base">
              <a:spcBef>
                <a:spcPct val="0"/>
              </a:spcBef>
              <a:spcAft>
                <a:spcPct val="0"/>
              </a:spcAft>
              <a:defRPr kumimoji="1" sz="4400">
                <a:solidFill>
                  <a:schemeClr val="tx2"/>
                </a:solidFill>
                <a:latin typeface="Times New Roman" pitchFamily="18" charset="0"/>
                <a:ea typeface="ＭＳ Ｐゴシック" pitchFamily="50" charset="-128"/>
              </a:defRPr>
            </a:lvl9pPr>
          </a:lstStyle>
          <a:p>
            <a:pPr algn="l" eaLnBrk="1" hangingPunct="1"/>
            <a:r>
              <a:rPr lang="ja-JP" altLang="en-US" sz="2800" b="0" kern="0" dirty="0">
                <a:latin typeface="AR P丸ゴシック体E" panose="020F0900000000000000" pitchFamily="50" charset="-128"/>
                <a:ea typeface="AR P丸ゴシック体E" panose="020F0900000000000000" pitchFamily="50" charset="-128"/>
              </a:rPr>
              <a:t>プライマリーバランスと政府債務対ＧＤＰ比率</a:t>
            </a:r>
            <a:endParaRPr lang="ja-JP" altLang="en-US" sz="2800" b="0" kern="0" dirty="0">
              <a:solidFill>
                <a:schemeClr val="tx1"/>
              </a:solidFill>
              <a:latin typeface="AR P丸ゴシック体E" panose="020F0900000000000000" pitchFamily="50" charset="-128"/>
              <a:ea typeface="AR P丸ゴシック体E" panose="020F0900000000000000" pitchFamily="50" charset="-128"/>
              <a:cs typeface="明朝"/>
            </a:endParaRPr>
          </a:p>
        </p:txBody>
      </p:sp>
      <p:sp>
        <p:nvSpPr>
          <p:cNvPr id="43" name="正方形/長方形 42">
            <a:extLst>
              <a:ext uri="{FF2B5EF4-FFF2-40B4-BE49-F238E27FC236}">
                <a16:creationId xmlns:a16="http://schemas.microsoft.com/office/drawing/2014/main" id="{0723D8E8-D276-0369-8A55-7938D3233C02}"/>
              </a:ext>
            </a:extLst>
          </p:cNvPr>
          <p:cNvSpPr/>
          <p:nvPr/>
        </p:nvSpPr>
        <p:spPr>
          <a:xfrm>
            <a:off x="1127907" y="1412776"/>
            <a:ext cx="6888186" cy="461665"/>
          </a:xfrm>
          <a:prstGeom prst="rect">
            <a:avLst/>
          </a:prstGeom>
        </p:spPr>
        <p:txBody>
          <a:bodyPr wrap="square">
            <a:spAutoFit/>
          </a:bodyPr>
          <a:lstStyle/>
          <a:p>
            <a:pPr algn="ctr"/>
            <a:r>
              <a:rPr lang="ja-JP" altLang="en-US" sz="2400" dirty="0">
                <a:latin typeface="AR P丸ゴシック体E" panose="020F0900000000000000" pitchFamily="50" charset="-128"/>
                <a:ea typeface="AR P丸ゴシック体E" panose="020F0900000000000000" pitchFamily="50" charset="-128"/>
              </a:rPr>
              <a:t>政府債務対</a:t>
            </a:r>
            <a:r>
              <a:rPr lang="en-US" altLang="ja-JP" sz="2400" dirty="0">
                <a:latin typeface="AR P丸ゴシック体E" panose="020F0900000000000000" pitchFamily="50" charset="-128"/>
                <a:ea typeface="AR P丸ゴシック体E" panose="020F0900000000000000" pitchFamily="50" charset="-128"/>
              </a:rPr>
              <a:t>GDP</a:t>
            </a:r>
            <a:r>
              <a:rPr lang="ja-JP" altLang="en-US" sz="2400" dirty="0">
                <a:latin typeface="AR P丸ゴシック体E" panose="020F0900000000000000" pitchFamily="50" charset="-128"/>
                <a:ea typeface="AR P丸ゴシック体E" panose="020F0900000000000000" pitchFamily="50" charset="-128"/>
              </a:rPr>
              <a:t>比率＝政府債務</a:t>
            </a:r>
            <a:r>
              <a:rPr lang="en-US" altLang="ja-JP" sz="2400" dirty="0">
                <a:latin typeface="AR P丸ゴシック体E" panose="020F0900000000000000" pitchFamily="50" charset="-128"/>
                <a:ea typeface="AR P丸ゴシック体E" panose="020F0900000000000000" pitchFamily="50" charset="-128"/>
              </a:rPr>
              <a:t>÷</a:t>
            </a:r>
            <a:r>
              <a:rPr lang="ja-JP" altLang="en-US" sz="2400" dirty="0">
                <a:latin typeface="AR P丸ゴシック体E" panose="020F0900000000000000" pitchFamily="50" charset="-128"/>
                <a:ea typeface="AR P丸ゴシック体E" panose="020F0900000000000000" pitchFamily="50" charset="-128"/>
              </a:rPr>
              <a:t>名目ＧＤＰ</a:t>
            </a:r>
          </a:p>
        </p:txBody>
      </p:sp>
      <p:sp>
        <p:nvSpPr>
          <p:cNvPr id="5" name="正方形/長方形 4">
            <a:extLst>
              <a:ext uri="{FF2B5EF4-FFF2-40B4-BE49-F238E27FC236}">
                <a16:creationId xmlns:a16="http://schemas.microsoft.com/office/drawing/2014/main" id="{7F70925A-AC1A-52FE-9718-89BB991D2D7F}"/>
              </a:ext>
            </a:extLst>
          </p:cNvPr>
          <p:cNvSpPr/>
          <p:nvPr/>
        </p:nvSpPr>
        <p:spPr>
          <a:xfrm>
            <a:off x="1083862" y="5445224"/>
            <a:ext cx="6225320" cy="792088"/>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t>名目ＧＤＰ</a:t>
            </a:r>
          </a:p>
        </p:txBody>
      </p:sp>
      <p:sp>
        <p:nvSpPr>
          <p:cNvPr id="7" name="正方形/長方形 6">
            <a:extLst>
              <a:ext uri="{FF2B5EF4-FFF2-40B4-BE49-F238E27FC236}">
                <a16:creationId xmlns:a16="http://schemas.microsoft.com/office/drawing/2014/main" id="{B555888B-A325-D7A7-F56C-F93E299ABE98}"/>
              </a:ext>
            </a:extLst>
          </p:cNvPr>
          <p:cNvSpPr/>
          <p:nvPr/>
        </p:nvSpPr>
        <p:spPr>
          <a:xfrm>
            <a:off x="1083862" y="4479054"/>
            <a:ext cx="4154212" cy="79208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t>既発債</a:t>
            </a:r>
          </a:p>
        </p:txBody>
      </p:sp>
      <p:sp>
        <p:nvSpPr>
          <p:cNvPr id="10" name="正方形/長方形 9">
            <a:extLst>
              <a:ext uri="{FF2B5EF4-FFF2-40B4-BE49-F238E27FC236}">
                <a16:creationId xmlns:a16="http://schemas.microsoft.com/office/drawing/2014/main" id="{03B3A927-749D-77D8-9EFE-701CA20A0C4C}"/>
              </a:ext>
            </a:extLst>
          </p:cNvPr>
          <p:cNvSpPr/>
          <p:nvPr/>
        </p:nvSpPr>
        <p:spPr>
          <a:xfrm>
            <a:off x="5238073" y="4479054"/>
            <a:ext cx="2052228" cy="792088"/>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t>国債金利</a:t>
            </a:r>
          </a:p>
        </p:txBody>
      </p:sp>
      <p:sp>
        <p:nvSpPr>
          <p:cNvPr id="14" name="正方形/長方形 13">
            <a:extLst>
              <a:ext uri="{FF2B5EF4-FFF2-40B4-BE49-F238E27FC236}">
                <a16:creationId xmlns:a16="http://schemas.microsoft.com/office/drawing/2014/main" id="{09003479-6428-C949-53CE-D537A0DC3388}"/>
              </a:ext>
            </a:extLst>
          </p:cNvPr>
          <p:cNvSpPr/>
          <p:nvPr/>
        </p:nvSpPr>
        <p:spPr>
          <a:xfrm>
            <a:off x="7290301" y="4479054"/>
            <a:ext cx="1048644" cy="792088"/>
          </a:xfrm>
          <a:prstGeom prst="rect">
            <a:avLst/>
          </a:prstGeom>
          <a:gradFill flip="none" rotWithShape="1">
            <a:gsLst>
              <a:gs pos="0">
                <a:srgbClr val="FF0000"/>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t>ＰＢ</a:t>
            </a:r>
          </a:p>
        </p:txBody>
      </p:sp>
      <p:cxnSp>
        <p:nvCxnSpPr>
          <p:cNvPr id="35" name="直線コネクタ 34">
            <a:extLst>
              <a:ext uri="{FF2B5EF4-FFF2-40B4-BE49-F238E27FC236}">
                <a16:creationId xmlns:a16="http://schemas.microsoft.com/office/drawing/2014/main" id="{D6480BC6-7FD4-8F10-9659-F8F114A63184}"/>
              </a:ext>
            </a:extLst>
          </p:cNvPr>
          <p:cNvCxnSpPr>
            <a:cxnSpLocks/>
          </p:cNvCxnSpPr>
          <p:nvPr/>
        </p:nvCxnSpPr>
        <p:spPr>
          <a:xfrm>
            <a:off x="755576" y="5330892"/>
            <a:ext cx="7776864" cy="0"/>
          </a:xfrm>
          <a:prstGeom prst="line">
            <a:avLst/>
          </a:prstGeom>
          <a:ln w="349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直線矢印コネクタ 49">
            <a:extLst>
              <a:ext uri="{FF2B5EF4-FFF2-40B4-BE49-F238E27FC236}">
                <a16:creationId xmlns:a16="http://schemas.microsoft.com/office/drawing/2014/main" id="{955AF9AA-A099-B6AD-C3A6-409D8B5E4755}"/>
              </a:ext>
            </a:extLst>
          </p:cNvPr>
          <p:cNvCxnSpPr>
            <a:cxnSpLocks/>
          </p:cNvCxnSpPr>
          <p:nvPr/>
        </p:nvCxnSpPr>
        <p:spPr>
          <a:xfrm>
            <a:off x="7632849" y="3367215"/>
            <a:ext cx="0" cy="1048379"/>
          </a:xfrm>
          <a:prstGeom prst="straightConnector1">
            <a:avLst/>
          </a:prstGeom>
          <a:ln w="22225">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51" name="正方形/長方形 50">
            <a:extLst>
              <a:ext uri="{FF2B5EF4-FFF2-40B4-BE49-F238E27FC236}">
                <a16:creationId xmlns:a16="http://schemas.microsoft.com/office/drawing/2014/main" id="{19A8C477-C8E3-C403-AADD-7DFA33DDAD14}"/>
              </a:ext>
            </a:extLst>
          </p:cNvPr>
          <p:cNvSpPr/>
          <p:nvPr/>
        </p:nvSpPr>
        <p:spPr>
          <a:xfrm>
            <a:off x="5760132" y="2340463"/>
            <a:ext cx="3060338" cy="1015663"/>
          </a:xfrm>
          <a:prstGeom prst="rect">
            <a:avLst/>
          </a:prstGeom>
        </p:spPr>
        <p:txBody>
          <a:bodyPr wrap="square">
            <a:spAutoFit/>
          </a:bodyPr>
          <a:lstStyle/>
          <a:p>
            <a:r>
              <a:rPr lang="ja-JP" altLang="en-US" sz="2000" dirty="0">
                <a:solidFill>
                  <a:srgbClr val="FF0000"/>
                </a:solidFill>
                <a:latin typeface="+mj-ea"/>
                <a:ea typeface="+mj-ea"/>
              </a:rPr>
              <a:t>ＰＢが黒字ならば既発債が減り、赤字ならば既発債が増える</a:t>
            </a:r>
          </a:p>
        </p:txBody>
      </p:sp>
      <p:sp>
        <p:nvSpPr>
          <p:cNvPr id="2" name="スライド番号プレースホルダー 3">
            <a:extLst>
              <a:ext uri="{FF2B5EF4-FFF2-40B4-BE49-F238E27FC236}">
                <a16:creationId xmlns:a16="http://schemas.microsoft.com/office/drawing/2014/main" id="{05F8885D-739C-24DC-7393-77FA28E12CBD}"/>
              </a:ext>
            </a:extLst>
          </p:cNvPr>
          <p:cNvSpPr>
            <a:spLocks noGrp="1"/>
          </p:cNvSpPr>
          <p:nvPr>
            <p:ph type="sldNum" sz="quarter" idx="12"/>
          </p:nvPr>
        </p:nvSpPr>
        <p:spPr>
          <a:xfrm>
            <a:off x="6553200" y="6248400"/>
            <a:ext cx="1905000" cy="457200"/>
          </a:xfrm>
        </p:spPr>
        <p:txBody>
          <a:bodyPr/>
          <a:lstStyle/>
          <a:p>
            <a:pPr>
              <a:defRPr/>
            </a:pPr>
            <a:fld id="{26F076B8-5FE8-4239-9FD2-3F42B94D0E15}" type="slidenum">
              <a:rPr lang="en-US" altLang="ja-JP" smtClean="0">
                <a:latin typeface="+mj-ea"/>
                <a:ea typeface="+mj-ea"/>
              </a:rPr>
              <a:pPr>
                <a:defRPr/>
              </a:pPr>
              <a:t>2</a:t>
            </a:fld>
            <a:endParaRPr lang="en-US" altLang="ja-JP" dirty="0">
              <a:latin typeface="+mj-ea"/>
              <a:ea typeface="+mj-ea"/>
            </a:endParaRPr>
          </a:p>
        </p:txBody>
      </p:sp>
      <p:sp>
        <p:nvSpPr>
          <p:cNvPr id="6" name="正方形/長方形 5">
            <a:extLst>
              <a:ext uri="{FF2B5EF4-FFF2-40B4-BE49-F238E27FC236}">
                <a16:creationId xmlns:a16="http://schemas.microsoft.com/office/drawing/2014/main" id="{0B4AA6F7-A7B4-E967-2166-9143AAB5BD25}"/>
              </a:ext>
            </a:extLst>
          </p:cNvPr>
          <p:cNvSpPr/>
          <p:nvPr/>
        </p:nvSpPr>
        <p:spPr>
          <a:xfrm rot="16200000">
            <a:off x="7428020" y="5326386"/>
            <a:ext cx="792087" cy="1029762"/>
          </a:xfrm>
          <a:prstGeom prst="rect">
            <a:avLst/>
          </a:prstGeom>
          <a:gradFill>
            <a:gsLst>
              <a:gs pos="0">
                <a:schemeClr val="accent2"/>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9201030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B0111-4D07-B7A6-59E7-80CC198BEE55}"/>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00DE0D95-4F34-732B-907C-B14D0613FD22}"/>
              </a:ext>
            </a:extLst>
          </p:cNvPr>
          <p:cNvSpPr>
            <a:spLocks noGrp="1"/>
          </p:cNvSpPr>
          <p:nvPr>
            <p:ph type="sldNum" sz="quarter" idx="12"/>
          </p:nvPr>
        </p:nvSpPr>
        <p:spPr/>
        <p:txBody>
          <a:bodyPr/>
          <a:lstStyle/>
          <a:p>
            <a:pPr>
              <a:defRPr/>
            </a:pPr>
            <a:fld id="{862C3824-94A6-4F70-80F0-D4E12E8D9E0B}" type="slidenum">
              <a:rPr lang="en-US" altLang="ja-JP" smtClean="0"/>
              <a:pPr>
                <a:defRPr/>
              </a:pPr>
              <a:t>3</a:t>
            </a:fld>
            <a:endParaRPr lang="en-US" altLang="ja-JP" dirty="0"/>
          </a:p>
        </p:txBody>
      </p:sp>
      <p:sp>
        <p:nvSpPr>
          <p:cNvPr id="3" name="Rectangle 2">
            <a:extLst>
              <a:ext uri="{FF2B5EF4-FFF2-40B4-BE49-F238E27FC236}">
                <a16:creationId xmlns:a16="http://schemas.microsoft.com/office/drawing/2014/main" id="{7C55D609-F100-0F89-7109-1BDD0622DD59}"/>
              </a:ext>
            </a:extLst>
          </p:cNvPr>
          <p:cNvSpPr txBox="1">
            <a:spLocks noChangeArrowheads="1"/>
          </p:cNvSpPr>
          <p:nvPr/>
        </p:nvSpPr>
        <p:spPr bwMode="auto">
          <a:xfrm>
            <a:off x="0" y="188640"/>
            <a:ext cx="8172400"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kumimoji="1" sz="5400" b="1">
                <a:solidFill>
                  <a:schemeClr val="tx1"/>
                </a:solidFill>
                <a:latin typeface="Times New Roman" pitchFamily="18" charset="0"/>
                <a:ea typeface="ＭＳ Ｐゴシック" pitchFamily="50" charset="-128"/>
              </a:defRPr>
            </a:lvl1pPr>
            <a:lvl2pPr marL="742950" indent="-285750" eaLnBrk="0" hangingPunct="0">
              <a:defRPr kumimoji="1" sz="5400" b="1">
                <a:solidFill>
                  <a:schemeClr val="tx1"/>
                </a:solidFill>
                <a:latin typeface="Times New Roman" pitchFamily="18" charset="0"/>
                <a:ea typeface="ＭＳ Ｐゴシック" pitchFamily="50" charset="-128"/>
              </a:defRPr>
            </a:lvl2pPr>
            <a:lvl3pPr marL="1143000" indent="-228600" eaLnBrk="0" hangingPunct="0">
              <a:defRPr kumimoji="1" sz="5400" b="1">
                <a:solidFill>
                  <a:schemeClr val="tx1"/>
                </a:solidFill>
                <a:latin typeface="Times New Roman" pitchFamily="18" charset="0"/>
                <a:ea typeface="ＭＳ Ｐゴシック" pitchFamily="50" charset="-128"/>
              </a:defRPr>
            </a:lvl3pPr>
            <a:lvl4pPr marL="1600200" indent="-228600" eaLnBrk="0" hangingPunct="0">
              <a:defRPr kumimoji="1" sz="5400" b="1">
                <a:solidFill>
                  <a:schemeClr val="tx1"/>
                </a:solidFill>
                <a:latin typeface="Times New Roman" pitchFamily="18" charset="0"/>
                <a:ea typeface="ＭＳ Ｐゴシック" pitchFamily="50" charset="-128"/>
              </a:defRPr>
            </a:lvl4pPr>
            <a:lvl5pPr marL="2057400" indent="-228600" eaLnBrk="0" hangingPunct="0">
              <a:defRPr kumimoji="1" sz="54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9pPr>
          </a:lstStyle>
          <a:p>
            <a:pPr eaLnBrk="1" hangingPunct="1"/>
            <a:r>
              <a:rPr lang="ja-JP" altLang="en-US" sz="2800" b="0" dirty="0">
                <a:solidFill>
                  <a:schemeClr val="tx2"/>
                </a:solidFill>
                <a:latin typeface="AR P丸ゴシック体E" panose="020F0900000000000000" pitchFamily="50" charset="-128"/>
                <a:ea typeface="AR P丸ゴシック体E" panose="020F0900000000000000" pitchFamily="50" charset="-128"/>
              </a:rPr>
              <a:t>日本の長期金利（％）</a:t>
            </a:r>
            <a:endParaRPr lang="en-US" altLang="ja-JP" sz="2800" b="0" dirty="0">
              <a:solidFill>
                <a:schemeClr val="tx2"/>
              </a:solidFill>
              <a:latin typeface="AR P丸ゴシック体E" panose="020F0900000000000000" pitchFamily="50" charset="-128"/>
              <a:ea typeface="AR P丸ゴシック体E" panose="020F0900000000000000" pitchFamily="50" charset="-128"/>
            </a:endParaRPr>
          </a:p>
        </p:txBody>
      </p:sp>
      <p:sp>
        <p:nvSpPr>
          <p:cNvPr id="4" name="Text Box 2">
            <a:extLst>
              <a:ext uri="{FF2B5EF4-FFF2-40B4-BE49-F238E27FC236}">
                <a16:creationId xmlns:a16="http://schemas.microsoft.com/office/drawing/2014/main" id="{08441598-8421-BDFD-999F-E911D77D0F64}"/>
              </a:ext>
            </a:extLst>
          </p:cNvPr>
          <p:cNvSpPr txBox="1">
            <a:spLocks noChangeArrowheads="1"/>
          </p:cNvSpPr>
          <p:nvPr/>
        </p:nvSpPr>
        <p:spPr bwMode="auto">
          <a:xfrm>
            <a:off x="107504" y="6453336"/>
            <a:ext cx="273630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5400">
                <a:solidFill>
                  <a:schemeClr val="tx1"/>
                </a:solidFill>
                <a:latin typeface="Times New Roman" pitchFamily="18" charset="0"/>
                <a:ea typeface="ＭＳ Ｐゴシック" pitchFamily="50" charset="-128"/>
              </a:defRPr>
            </a:lvl1pPr>
            <a:lvl2pPr marL="742950" indent="-285750" eaLnBrk="0" hangingPunct="0">
              <a:defRPr kumimoji="1" sz="5400">
                <a:solidFill>
                  <a:schemeClr val="tx1"/>
                </a:solidFill>
                <a:latin typeface="Times New Roman" pitchFamily="18" charset="0"/>
                <a:ea typeface="ＭＳ Ｐゴシック" pitchFamily="50" charset="-128"/>
              </a:defRPr>
            </a:lvl2pPr>
            <a:lvl3pPr marL="1143000" indent="-228600" eaLnBrk="0" hangingPunct="0">
              <a:defRPr kumimoji="1" sz="5400">
                <a:solidFill>
                  <a:schemeClr val="tx1"/>
                </a:solidFill>
                <a:latin typeface="Times New Roman" pitchFamily="18" charset="0"/>
                <a:ea typeface="ＭＳ Ｐゴシック" pitchFamily="50" charset="-128"/>
              </a:defRPr>
            </a:lvl3pPr>
            <a:lvl4pPr marL="1600200" indent="-228600" eaLnBrk="0" hangingPunct="0">
              <a:defRPr kumimoji="1" sz="5400">
                <a:solidFill>
                  <a:schemeClr val="tx1"/>
                </a:solidFill>
                <a:latin typeface="Times New Roman" pitchFamily="18" charset="0"/>
                <a:ea typeface="ＭＳ Ｐゴシック" pitchFamily="50" charset="-128"/>
              </a:defRPr>
            </a:lvl4pPr>
            <a:lvl5pPr marL="2057400" indent="-228600" eaLnBrk="0" hangingPunct="0">
              <a:defRPr kumimoji="1" sz="5400">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9pPr>
          </a:lstStyle>
          <a:p>
            <a:r>
              <a:rPr kumimoji="0" lang="ja-JP" altLang="en-US" sz="1200" dirty="0">
                <a:latin typeface="+mj-ea"/>
                <a:ea typeface="+mj-ea"/>
              </a:rPr>
              <a:t>出典：財務省</a:t>
            </a:r>
            <a:endParaRPr kumimoji="0" lang="en-US" altLang="ja-JP" sz="1200" dirty="0">
              <a:latin typeface="+mj-ea"/>
              <a:ea typeface="+mj-ea"/>
            </a:endParaRPr>
          </a:p>
        </p:txBody>
      </p:sp>
      <p:graphicFrame>
        <p:nvGraphicFramePr>
          <p:cNvPr id="7" name="グラフ 6">
            <a:extLst>
              <a:ext uri="{FF2B5EF4-FFF2-40B4-BE49-F238E27FC236}">
                <a16:creationId xmlns:a16="http://schemas.microsoft.com/office/drawing/2014/main" id="{08107C5C-0269-92FC-0346-889D2420FD18}"/>
              </a:ext>
            </a:extLst>
          </p:cNvPr>
          <p:cNvGraphicFramePr>
            <a:graphicFrameLocks/>
          </p:cNvGraphicFramePr>
          <p:nvPr>
            <p:extLst>
              <p:ext uri="{D42A27DB-BD31-4B8C-83A1-F6EECF244321}">
                <p14:modId xmlns:p14="http://schemas.microsoft.com/office/powerpoint/2010/main" val="466249649"/>
              </p:ext>
            </p:extLst>
          </p:nvPr>
        </p:nvGraphicFramePr>
        <p:xfrm>
          <a:off x="107504" y="1124744"/>
          <a:ext cx="8928991" cy="547260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672688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41F4C94C-4200-A599-62C4-4ABF996413E7}"/>
              </a:ext>
            </a:extLst>
          </p:cNvPr>
          <p:cNvSpPr>
            <a:spLocks noGrp="1"/>
          </p:cNvSpPr>
          <p:nvPr>
            <p:ph type="sldNum" sz="quarter" idx="12"/>
          </p:nvPr>
        </p:nvSpPr>
        <p:spPr/>
        <p:txBody>
          <a:bodyPr/>
          <a:lstStyle/>
          <a:p>
            <a:pPr>
              <a:defRPr/>
            </a:pPr>
            <a:fld id="{862C3824-94A6-4F70-80F0-D4E12E8D9E0B}" type="slidenum">
              <a:rPr lang="en-US" altLang="ja-JP" smtClean="0"/>
              <a:pPr>
                <a:defRPr/>
              </a:pPr>
              <a:t>4</a:t>
            </a:fld>
            <a:endParaRPr lang="en-US" altLang="ja-JP" dirty="0"/>
          </a:p>
        </p:txBody>
      </p:sp>
      <p:graphicFrame>
        <p:nvGraphicFramePr>
          <p:cNvPr id="4" name="グラフ 3">
            <a:extLst>
              <a:ext uri="{FF2B5EF4-FFF2-40B4-BE49-F238E27FC236}">
                <a16:creationId xmlns:a16="http://schemas.microsoft.com/office/drawing/2014/main" id="{02ADA9BA-6F87-B221-2280-EE326FAF4D25}"/>
              </a:ext>
            </a:extLst>
          </p:cNvPr>
          <p:cNvGraphicFramePr>
            <a:graphicFrameLocks/>
          </p:cNvGraphicFramePr>
          <p:nvPr>
            <p:extLst>
              <p:ext uri="{D42A27DB-BD31-4B8C-83A1-F6EECF244321}">
                <p14:modId xmlns:p14="http://schemas.microsoft.com/office/powerpoint/2010/main" val="1798605625"/>
              </p:ext>
            </p:extLst>
          </p:nvPr>
        </p:nvGraphicFramePr>
        <p:xfrm>
          <a:off x="251520" y="1124744"/>
          <a:ext cx="8784976" cy="5472608"/>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angle 2">
            <a:extLst>
              <a:ext uri="{FF2B5EF4-FFF2-40B4-BE49-F238E27FC236}">
                <a16:creationId xmlns:a16="http://schemas.microsoft.com/office/drawing/2014/main" id="{458F01B0-F5A6-7193-761D-B0B218A9F0C8}"/>
              </a:ext>
            </a:extLst>
          </p:cNvPr>
          <p:cNvSpPr txBox="1">
            <a:spLocks noChangeArrowheads="1"/>
          </p:cNvSpPr>
          <p:nvPr/>
        </p:nvSpPr>
        <p:spPr bwMode="auto">
          <a:xfrm>
            <a:off x="0" y="188640"/>
            <a:ext cx="8172400"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kumimoji="1" sz="5400" b="1">
                <a:solidFill>
                  <a:schemeClr val="tx1"/>
                </a:solidFill>
                <a:latin typeface="Times New Roman" pitchFamily="18" charset="0"/>
                <a:ea typeface="ＭＳ Ｐゴシック" pitchFamily="50" charset="-128"/>
              </a:defRPr>
            </a:lvl1pPr>
            <a:lvl2pPr marL="742950" indent="-285750" eaLnBrk="0" hangingPunct="0">
              <a:defRPr kumimoji="1" sz="5400" b="1">
                <a:solidFill>
                  <a:schemeClr val="tx1"/>
                </a:solidFill>
                <a:latin typeface="Times New Roman" pitchFamily="18" charset="0"/>
                <a:ea typeface="ＭＳ Ｐゴシック" pitchFamily="50" charset="-128"/>
              </a:defRPr>
            </a:lvl2pPr>
            <a:lvl3pPr marL="1143000" indent="-228600" eaLnBrk="0" hangingPunct="0">
              <a:defRPr kumimoji="1" sz="5400" b="1">
                <a:solidFill>
                  <a:schemeClr val="tx1"/>
                </a:solidFill>
                <a:latin typeface="Times New Roman" pitchFamily="18" charset="0"/>
                <a:ea typeface="ＭＳ Ｐゴシック" pitchFamily="50" charset="-128"/>
              </a:defRPr>
            </a:lvl3pPr>
            <a:lvl4pPr marL="1600200" indent="-228600" eaLnBrk="0" hangingPunct="0">
              <a:defRPr kumimoji="1" sz="5400" b="1">
                <a:solidFill>
                  <a:schemeClr val="tx1"/>
                </a:solidFill>
                <a:latin typeface="Times New Roman" pitchFamily="18" charset="0"/>
                <a:ea typeface="ＭＳ Ｐゴシック" pitchFamily="50" charset="-128"/>
              </a:defRPr>
            </a:lvl4pPr>
            <a:lvl5pPr marL="2057400" indent="-228600" eaLnBrk="0" hangingPunct="0">
              <a:defRPr kumimoji="1" sz="54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9pPr>
          </a:lstStyle>
          <a:p>
            <a:pPr eaLnBrk="1" hangingPunct="1"/>
            <a:r>
              <a:rPr lang="en-US" altLang="ja-JP" sz="2800" b="0" dirty="0">
                <a:solidFill>
                  <a:schemeClr val="tx2"/>
                </a:solidFill>
                <a:latin typeface="AR P丸ゴシック体E" panose="020F0900000000000000" pitchFamily="50" charset="-128"/>
                <a:ea typeface="AR P丸ゴシック体E" panose="020F0900000000000000" pitchFamily="50" charset="-128"/>
              </a:rPr>
              <a:t>G7</a:t>
            </a:r>
            <a:r>
              <a:rPr lang="ja-JP" altLang="en-US" sz="2800" b="0" dirty="0">
                <a:solidFill>
                  <a:schemeClr val="tx2"/>
                </a:solidFill>
                <a:latin typeface="AR P丸ゴシック体E" panose="020F0900000000000000" pitchFamily="50" charset="-128"/>
                <a:ea typeface="AR P丸ゴシック体E" panose="020F0900000000000000" pitchFamily="50" charset="-128"/>
              </a:rPr>
              <a:t>諸国の長期金利（％）</a:t>
            </a:r>
            <a:endParaRPr lang="en-US" altLang="ja-JP" sz="2800" b="0" dirty="0">
              <a:solidFill>
                <a:schemeClr val="tx2"/>
              </a:solidFill>
              <a:latin typeface="AR P丸ゴシック体E" panose="020F0900000000000000" pitchFamily="50" charset="-128"/>
              <a:ea typeface="AR P丸ゴシック体E" panose="020F0900000000000000" pitchFamily="50" charset="-128"/>
            </a:endParaRPr>
          </a:p>
        </p:txBody>
      </p:sp>
      <p:sp>
        <p:nvSpPr>
          <p:cNvPr id="8" name="Text Box 2">
            <a:extLst>
              <a:ext uri="{FF2B5EF4-FFF2-40B4-BE49-F238E27FC236}">
                <a16:creationId xmlns:a16="http://schemas.microsoft.com/office/drawing/2014/main" id="{7CDAAE00-94BF-587E-D20F-C9E4F996FA08}"/>
              </a:ext>
            </a:extLst>
          </p:cNvPr>
          <p:cNvSpPr txBox="1">
            <a:spLocks noChangeArrowheads="1"/>
          </p:cNvSpPr>
          <p:nvPr/>
        </p:nvSpPr>
        <p:spPr bwMode="auto">
          <a:xfrm>
            <a:off x="107504" y="6453336"/>
            <a:ext cx="273630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5400">
                <a:solidFill>
                  <a:schemeClr val="tx1"/>
                </a:solidFill>
                <a:latin typeface="Times New Roman" pitchFamily="18" charset="0"/>
                <a:ea typeface="ＭＳ Ｐゴシック" pitchFamily="50" charset="-128"/>
              </a:defRPr>
            </a:lvl1pPr>
            <a:lvl2pPr marL="742950" indent="-285750" eaLnBrk="0" hangingPunct="0">
              <a:defRPr kumimoji="1" sz="5400">
                <a:solidFill>
                  <a:schemeClr val="tx1"/>
                </a:solidFill>
                <a:latin typeface="Times New Roman" pitchFamily="18" charset="0"/>
                <a:ea typeface="ＭＳ Ｐゴシック" pitchFamily="50" charset="-128"/>
              </a:defRPr>
            </a:lvl2pPr>
            <a:lvl3pPr marL="1143000" indent="-228600" eaLnBrk="0" hangingPunct="0">
              <a:defRPr kumimoji="1" sz="5400">
                <a:solidFill>
                  <a:schemeClr val="tx1"/>
                </a:solidFill>
                <a:latin typeface="Times New Roman" pitchFamily="18" charset="0"/>
                <a:ea typeface="ＭＳ Ｐゴシック" pitchFamily="50" charset="-128"/>
              </a:defRPr>
            </a:lvl3pPr>
            <a:lvl4pPr marL="1600200" indent="-228600" eaLnBrk="0" hangingPunct="0">
              <a:defRPr kumimoji="1" sz="5400">
                <a:solidFill>
                  <a:schemeClr val="tx1"/>
                </a:solidFill>
                <a:latin typeface="Times New Roman" pitchFamily="18" charset="0"/>
                <a:ea typeface="ＭＳ Ｐゴシック" pitchFamily="50" charset="-128"/>
              </a:defRPr>
            </a:lvl4pPr>
            <a:lvl5pPr marL="2057400" indent="-228600" eaLnBrk="0" hangingPunct="0">
              <a:defRPr kumimoji="1" sz="5400">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9pPr>
          </a:lstStyle>
          <a:p>
            <a:r>
              <a:rPr kumimoji="0" lang="ja-JP" altLang="en-US" sz="1200" dirty="0">
                <a:latin typeface="+mj-ea"/>
                <a:ea typeface="+mj-ea"/>
              </a:rPr>
              <a:t>出典：ＯＥＣＤ</a:t>
            </a:r>
            <a:endParaRPr kumimoji="0" lang="en-US" altLang="ja-JP" sz="1200" dirty="0">
              <a:latin typeface="+mj-ea"/>
              <a:ea typeface="+mj-ea"/>
            </a:endParaRPr>
          </a:p>
        </p:txBody>
      </p:sp>
    </p:spTree>
    <p:extLst>
      <p:ext uri="{BB962C8B-B14F-4D97-AF65-F5344CB8AC3E}">
        <p14:creationId xmlns:p14="http://schemas.microsoft.com/office/powerpoint/2010/main" val="39878192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B8D349-B6F1-6AAB-E741-7B8A56294374}"/>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F9555356-AC5F-12A3-04FB-516CD934FED4}"/>
              </a:ext>
            </a:extLst>
          </p:cNvPr>
          <p:cNvSpPr>
            <a:spLocks noGrp="1"/>
          </p:cNvSpPr>
          <p:nvPr>
            <p:ph type="sldNum" sz="quarter" idx="12"/>
          </p:nvPr>
        </p:nvSpPr>
        <p:spPr/>
        <p:txBody>
          <a:bodyPr/>
          <a:lstStyle/>
          <a:p>
            <a:pPr>
              <a:defRPr/>
            </a:pPr>
            <a:fld id="{862C3824-94A6-4F70-80F0-D4E12E8D9E0B}" type="slidenum">
              <a:rPr lang="en-US" altLang="ja-JP" smtClean="0"/>
              <a:pPr>
                <a:defRPr/>
              </a:pPr>
              <a:t>5</a:t>
            </a:fld>
            <a:endParaRPr lang="en-US" altLang="ja-JP" dirty="0"/>
          </a:p>
        </p:txBody>
      </p:sp>
      <p:sp>
        <p:nvSpPr>
          <p:cNvPr id="3" name="Rectangle 2">
            <a:extLst>
              <a:ext uri="{FF2B5EF4-FFF2-40B4-BE49-F238E27FC236}">
                <a16:creationId xmlns:a16="http://schemas.microsoft.com/office/drawing/2014/main" id="{589BEC0D-87D8-C285-A559-DD1A358216A0}"/>
              </a:ext>
            </a:extLst>
          </p:cNvPr>
          <p:cNvSpPr txBox="1">
            <a:spLocks noChangeArrowheads="1"/>
          </p:cNvSpPr>
          <p:nvPr/>
        </p:nvSpPr>
        <p:spPr bwMode="auto">
          <a:xfrm>
            <a:off x="0" y="188640"/>
            <a:ext cx="8172400"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kumimoji="1" sz="5400" b="1">
                <a:solidFill>
                  <a:schemeClr val="tx1"/>
                </a:solidFill>
                <a:latin typeface="Times New Roman" pitchFamily="18" charset="0"/>
                <a:ea typeface="ＭＳ Ｐゴシック" pitchFamily="50" charset="-128"/>
              </a:defRPr>
            </a:lvl1pPr>
            <a:lvl2pPr marL="742950" indent="-285750" eaLnBrk="0" hangingPunct="0">
              <a:defRPr kumimoji="1" sz="5400" b="1">
                <a:solidFill>
                  <a:schemeClr val="tx1"/>
                </a:solidFill>
                <a:latin typeface="Times New Roman" pitchFamily="18" charset="0"/>
                <a:ea typeface="ＭＳ Ｐゴシック" pitchFamily="50" charset="-128"/>
              </a:defRPr>
            </a:lvl2pPr>
            <a:lvl3pPr marL="1143000" indent="-228600" eaLnBrk="0" hangingPunct="0">
              <a:defRPr kumimoji="1" sz="5400" b="1">
                <a:solidFill>
                  <a:schemeClr val="tx1"/>
                </a:solidFill>
                <a:latin typeface="Times New Roman" pitchFamily="18" charset="0"/>
                <a:ea typeface="ＭＳ Ｐゴシック" pitchFamily="50" charset="-128"/>
              </a:defRPr>
            </a:lvl3pPr>
            <a:lvl4pPr marL="1600200" indent="-228600" eaLnBrk="0" hangingPunct="0">
              <a:defRPr kumimoji="1" sz="5400" b="1">
                <a:solidFill>
                  <a:schemeClr val="tx1"/>
                </a:solidFill>
                <a:latin typeface="Times New Roman" pitchFamily="18" charset="0"/>
                <a:ea typeface="ＭＳ Ｐゴシック" pitchFamily="50" charset="-128"/>
              </a:defRPr>
            </a:lvl4pPr>
            <a:lvl5pPr marL="2057400" indent="-228600" eaLnBrk="0" hangingPunct="0">
              <a:defRPr kumimoji="1" sz="54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9pPr>
          </a:lstStyle>
          <a:p>
            <a:pPr eaLnBrk="1" hangingPunct="1"/>
            <a:r>
              <a:rPr lang="ja-JP" altLang="en-US" sz="2800" b="0" dirty="0">
                <a:solidFill>
                  <a:schemeClr val="tx2"/>
                </a:solidFill>
                <a:latin typeface="AR P丸ゴシック体E" panose="020F0900000000000000" pitchFamily="50" charset="-128"/>
                <a:ea typeface="AR P丸ゴシック体E" panose="020F0900000000000000" pitchFamily="50" charset="-128"/>
              </a:rPr>
              <a:t>名目</a:t>
            </a:r>
            <a:r>
              <a:rPr lang="en-US" altLang="ja-JP" sz="2800" b="0" dirty="0">
                <a:solidFill>
                  <a:schemeClr val="tx2"/>
                </a:solidFill>
                <a:latin typeface="AR P丸ゴシック体E" panose="020F0900000000000000" pitchFamily="50" charset="-128"/>
                <a:ea typeface="AR P丸ゴシック体E" panose="020F0900000000000000" pitchFamily="50" charset="-128"/>
              </a:rPr>
              <a:t>GDP</a:t>
            </a:r>
            <a:r>
              <a:rPr lang="ja-JP" altLang="en-US" sz="2800" b="0" dirty="0">
                <a:solidFill>
                  <a:schemeClr val="tx2"/>
                </a:solidFill>
                <a:latin typeface="AR P丸ゴシック体E" panose="020F0900000000000000" pitchFamily="50" charset="-128"/>
                <a:ea typeface="AR P丸ゴシック体E" panose="020F0900000000000000" pitchFamily="50" charset="-128"/>
              </a:rPr>
              <a:t>成長率と国債金利（％）</a:t>
            </a:r>
            <a:endParaRPr lang="en-US" altLang="ja-JP" sz="2800" b="0" dirty="0">
              <a:solidFill>
                <a:schemeClr val="tx2"/>
              </a:solidFill>
              <a:latin typeface="AR P丸ゴシック体E" panose="020F0900000000000000" pitchFamily="50" charset="-128"/>
              <a:ea typeface="AR P丸ゴシック体E" panose="020F0900000000000000" pitchFamily="50" charset="-128"/>
            </a:endParaRPr>
          </a:p>
        </p:txBody>
      </p:sp>
      <p:sp>
        <p:nvSpPr>
          <p:cNvPr id="4" name="Text Box 2">
            <a:extLst>
              <a:ext uri="{FF2B5EF4-FFF2-40B4-BE49-F238E27FC236}">
                <a16:creationId xmlns:a16="http://schemas.microsoft.com/office/drawing/2014/main" id="{04B0E742-B611-BAD3-73B7-5C2844D440F4}"/>
              </a:ext>
            </a:extLst>
          </p:cNvPr>
          <p:cNvSpPr txBox="1">
            <a:spLocks noChangeArrowheads="1"/>
          </p:cNvSpPr>
          <p:nvPr/>
        </p:nvSpPr>
        <p:spPr bwMode="auto">
          <a:xfrm>
            <a:off x="107504" y="6453336"/>
            <a:ext cx="273630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5400">
                <a:solidFill>
                  <a:schemeClr val="tx1"/>
                </a:solidFill>
                <a:latin typeface="Times New Roman" pitchFamily="18" charset="0"/>
                <a:ea typeface="ＭＳ Ｐゴシック" pitchFamily="50" charset="-128"/>
              </a:defRPr>
            </a:lvl1pPr>
            <a:lvl2pPr marL="742950" indent="-285750" eaLnBrk="0" hangingPunct="0">
              <a:defRPr kumimoji="1" sz="5400">
                <a:solidFill>
                  <a:schemeClr val="tx1"/>
                </a:solidFill>
                <a:latin typeface="Times New Roman" pitchFamily="18" charset="0"/>
                <a:ea typeface="ＭＳ Ｐゴシック" pitchFamily="50" charset="-128"/>
              </a:defRPr>
            </a:lvl2pPr>
            <a:lvl3pPr marL="1143000" indent="-228600" eaLnBrk="0" hangingPunct="0">
              <a:defRPr kumimoji="1" sz="5400">
                <a:solidFill>
                  <a:schemeClr val="tx1"/>
                </a:solidFill>
                <a:latin typeface="Times New Roman" pitchFamily="18" charset="0"/>
                <a:ea typeface="ＭＳ Ｐゴシック" pitchFamily="50" charset="-128"/>
              </a:defRPr>
            </a:lvl3pPr>
            <a:lvl4pPr marL="1600200" indent="-228600" eaLnBrk="0" hangingPunct="0">
              <a:defRPr kumimoji="1" sz="5400">
                <a:solidFill>
                  <a:schemeClr val="tx1"/>
                </a:solidFill>
                <a:latin typeface="Times New Roman" pitchFamily="18" charset="0"/>
                <a:ea typeface="ＭＳ Ｐゴシック" pitchFamily="50" charset="-128"/>
              </a:defRPr>
            </a:lvl4pPr>
            <a:lvl5pPr marL="2057400" indent="-228600" eaLnBrk="0" hangingPunct="0">
              <a:defRPr kumimoji="1" sz="5400">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9pPr>
          </a:lstStyle>
          <a:p>
            <a:r>
              <a:rPr kumimoji="0" lang="ja-JP" altLang="en-US" sz="1200" dirty="0">
                <a:latin typeface="+mj-ea"/>
                <a:ea typeface="+mj-ea"/>
              </a:rPr>
              <a:t>出典：内閣府、財務省</a:t>
            </a:r>
            <a:endParaRPr kumimoji="0" lang="en-US" altLang="ja-JP" sz="1200" dirty="0">
              <a:latin typeface="+mj-ea"/>
              <a:ea typeface="+mj-ea"/>
            </a:endParaRPr>
          </a:p>
        </p:txBody>
      </p:sp>
      <p:graphicFrame>
        <p:nvGraphicFramePr>
          <p:cNvPr id="7" name="グラフ 6">
            <a:extLst>
              <a:ext uri="{FF2B5EF4-FFF2-40B4-BE49-F238E27FC236}">
                <a16:creationId xmlns:a16="http://schemas.microsoft.com/office/drawing/2014/main" id="{A39BF1F7-76E8-2E8E-CC1B-50D2BE705E69}"/>
              </a:ext>
            </a:extLst>
          </p:cNvPr>
          <p:cNvGraphicFramePr>
            <a:graphicFrameLocks/>
          </p:cNvGraphicFramePr>
          <p:nvPr/>
        </p:nvGraphicFramePr>
        <p:xfrm>
          <a:off x="179512" y="1196752"/>
          <a:ext cx="8784976" cy="5256584"/>
        </p:xfrm>
        <a:graphic>
          <a:graphicData uri="http://schemas.openxmlformats.org/drawingml/2006/chart">
            <c:chart xmlns:c="http://schemas.openxmlformats.org/drawingml/2006/chart" xmlns:r="http://schemas.openxmlformats.org/officeDocument/2006/relationships" r:id="rId2"/>
          </a:graphicData>
        </a:graphic>
      </p:graphicFrame>
      <p:sp>
        <p:nvSpPr>
          <p:cNvPr id="8" name="四角形: 角を丸くする 7">
            <a:extLst>
              <a:ext uri="{FF2B5EF4-FFF2-40B4-BE49-F238E27FC236}">
                <a16:creationId xmlns:a16="http://schemas.microsoft.com/office/drawing/2014/main" id="{9BC09F97-D25B-9FD7-3C41-2095891ADDF2}"/>
              </a:ext>
            </a:extLst>
          </p:cNvPr>
          <p:cNvSpPr/>
          <p:nvPr/>
        </p:nvSpPr>
        <p:spPr>
          <a:xfrm>
            <a:off x="827584" y="2636912"/>
            <a:ext cx="4536504" cy="1080120"/>
          </a:xfrm>
          <a:prstGeom prst="roundRect">
            <a:avLst/>
          </a:prstGeom>
          <a:solidFill>
            <a:schemeClr val="accent1">
              <a:alpha val="3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713784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F6828E9D-EBFF-FB64-325C-24EAD099E748}"/>
              </a:ext>
            </a:extLst>
          </p:cNvPr>
          <p:cNvSpPr>
            <a:spLocks noGrp="1"/>
          </p:cNvSpPr>
          <p:nvPr>
            <p:ph type="sldNum" sz="quarter" idx="12"/>
          </p:nvPr>
        </p:nvSpPr>
        <p:spPr/>
        <p:txBody>
          <a:bodyPr/>
          <a:lstStyle/>
          <a:p>
            <a:pPr>
              <a:defRPr/>
            </a:pPr>
            <a:fld id="{26F076B8-5FE8-4239-9FD2-3F42B94D0E15}" type="slidenum">
              <a:rPr lang="en-US" altLang="ja-JP" smtClean="0"/>
              <a:pPr>
                <a:defRPr/>
              </a:pPr>
              <a:t>6</a:t>
            </a:fld>
            <a:endParaRPr lang="en-US" altLang="ja-JP" dirty="0"/>
          </a:p>
        </p:txBody>
      </p:sp>
      <p:sp>
        <p:nvSpPr>
          <p:cNvPr id="7" name="Rectangle 2">
            <a:extLst>
              <a:ext uri="{FF2B5EF4-FFF2-40B4-BE49-F238E27FC236}">
                <a16:creationId xmlns:a16="http://schemas.microsoft.com/office/drawing/2014/main" id="{7C72A381-A9D4-9AD9-3A19-4BAF147BBA28}"/>
              </a:ext>
            </a:extLst>
          </p:cNvPr>
          <p:cNvSpPr txBox="1">
            <a:spLocks noChangeArrowheads="1"/>
          </p:cNvSpPr>
          <p:nvPr/>
        </p:nvSpPr>
        <p:spPr bwMode="auto">
          <a:xfrm>
            <a:off x="63078" y="230264"/>
            <a:ext cx="8856984"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kumimoji="1" sz="5400" b="1">
                <a:solidFill>
                  <a:schemeClr val="tx1"/>
                </a:solidFill>
                <a:latin typeface="Times New Roman" pitchFamily="18" charset="0"/>
                <a:ea typeface="ＭＳ Ｐゴシック" pitchFamily="50" charset="-128"/>
              </a:defRPr>
            </a:lvl1pPr>
            <a:lvl2pPr marL="742950" indent="-285750" eaLnBrk="0" hangingPunct="0">
              <a:defRPr kumimoji="1" sz="5400" b="1">
                <a:solidFill>
                  <a:schemeClr val="tx1"/>
                </a:solidFill>
                <a:latin typeface="Times New Roman" pitchFamily="18" charset="0"/>
                <a:ea typeface="ＭＳ Ｐゴシック" pitchFamily="50" charset="-128"/>
              </a:defRPr>
            </a:lvl2pPr>
            <a:lvl3pPr marL="1143000" indent="-228600" eaLnBrk="0" hangingPunct="0">
              <a:defRPr kumimoji="1" sz="5400" b="1">
                <a:solidFill>
                  <a:schemeClr val="tx1"/>
                </a:solidFill>
                <a:latin typeface="Times New Roman" pitchFamily="18" charset="0"/>
                <a:ea typeface="ＭＳ Ｐゴシック" pitchFamily="50" charset="-128"/>
              </a:defRPr>
            </a:lvl3pPr>
            <a:lvl4pPr marL="1600200" indent="-228600" eaLnBrk="0" hangingPunct="0">
              <a:defRPr kumimoji="1" sz="5400" b="1">
                <a:solidFill>
                  <a:schemeClr val="tx1"/>
                </a:solidFill>
                <a:latin typeface="Times New Roman" pitchFamily="18" charset="0"/>
                <a:ea typeface="ＭＳ Ｐゴシック" pitchFamily="50" charset="-128"/>
              </a:defRPr>
            </a:lvl4pPr>
            <a:lvl5pPr marL="2057400" indent="-228600" eaLnBrk="0" hangingPunct="0">
              <a:defRPr kumimoji="1" sz="54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9pPr>
          </a:lstStyle>
          <a:p>
            <a:pPr eaLnBrk="1" hangingPunct="1"/>
            <a:r>
              <a:rPr lang="ja-JP" altLang="en-US" sz="2800" b="0" dirty="0">
                <a:solidFill>
                  <a:schemeClr val="tx2"/>
                </a:solidFill>
                <a:latin typeface="AR P丸ゴシック体E" panose="020F0900000000000000" pitchFamily="50" charset="-128"/>
                <a:ea typeface="AR P丸ゴシック体E" panose="020F0900000000000000" pitchFamily="50" charset="-128"/>
              </a:rPr>
              <a:t>２０２３年３月・２６年５月イールドカーブ（％）</a:t>
            </a:r>
            <a:endParaRPr lang="en-US" altLang="ja-JP" sz="2800" b="0" dirty="0">
              <a:solidFill>
                <a:schemeClr val="tx2"/>
              </a:solidFill>
              <a:latin typeface="AR P丸ゴシック体E" panose="020F0900000000000000" pitchFamily="50" charset="-128"/>
              <a:ea typeface="AR P丸ゴシック体E" panose="020F0900000000000000" pitchFamily="50" charset="-128"/>
            </a:endParaRPr>
          </a:p>
        </p:txBody>
      </p:sp>
      <p:sp>
        <p:nvSpPr>
          <p:cNvPr id="8" name="正方形/長方形 7">
            <a:extLst>
              <a:ext uri="{FF2B5EF4-FFF2-40B4-BE49-F238E27FC236}">
                <a16:creationId xmlns:a16="http://schemas.microsoft.com/office/drawing/2014/main" id="{C52088ED-6FEE-751E-944E-DDB35D7A0C3C}"/>
              </a:ext>
            </a:extLst>
          </p:cNvPr>
          <p:cNvSpPr/>
          <p:nvPr/>
        </p:nvSpPr>
        <p:spPr>
          <a:xfrm>
            <a:off x="251520" y="6453336"/>
            <a:ext cx="7206957" cy="276999"/>
          </a:xfrm>
          <a:prstGeom prst="rect">
            <a:avLst/>
          </a:prstGeom>
        </p:spPr>
        <p:txBody>
          <a:bodyPr wrap="square">
            <a:spAutoFit/>
          </a:bodyPr>
          <a:lstStyle/>
          <a:p>
            <a:r>
              <a:rPr lang="ja-JP" altLang="en-US" sz="1200" dirty="0">
                <a:latin typeface="+mn-ea"/>
                <a:ea typeface="+mn-ea"/>
              </a:rPr>
              <a:t>出典：財務省</a:t>
            </a:r>
          </a:p>
        </p:txBody>
      </p:sp>
      <p:graphicFrame>
        <p:nvGraphicFramePr>
          <p:cNvPr id="10" name="グラフ 9">
            <a:extLst>
              <a:ext uri="{FF2B5EF4-FFF2-40B4-BE49-F238E27FC236}">
                <a16:creationId xmlns:a16="http://schemas.microsoft.com/office/drawing/2014/main" id="{A74C6C33-B9C8-24F3-BA30-514E2177F5CD}"/>
              </a:ext>
            </a:extLst>
          </p:cNvPr>
          <p:cNvGraphicFramePr>
            <a:graphicFrameLocks/>
          </p:cNvGraphicFramePr>
          <p:nvPr/>
        </p:nvGraphicFramePr>
        <p:xfrm>
          <a:off x="179512" y="1124744"/>
          <a:ext cx="8964487" cy="5400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154310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55F93-1327-6436-DB7B-2B0059B30B43}"/>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F0E3270E-2FA8-9EC2-9F96-2A3A89EEA469}"/>
              </a:ext>
            </a:extLst>
          </p:cNvPr>
          <p:cNvSpPr>
            <a:spLocks noGrp="1"/>
          </p:cNvSpPr>
          <p:nvPr>
            <p:ph type="sldNum" sz="quarter" idx="12"/>
          </p:nvPr>
        </p:nvSpPr>
        <p:spPr/>
        <p:txBody>
          <a:bodyPr/>
          <a:lstStyle/>
          <a:p>
            <a:pPr>
              <a:defRPr/>
            </a:pPr>
            <a:fld id="{862C3824-94A6-4F70-80F0-D4E12E8D9E0B}" type="slidenum">
              <a:rPr lang="en-US" altLang="ja-JP" smtClean="0"/>
              <a:pPr>
                <a:defRPr/>
              </a:pPr>
              <a:t>7</a:t>
            </a:fld>
            <a:endParaRPr lang="en-US" altLang="ja-JP" dirty="0"/>
          </a:p>
        </p:txBody>
      </p:sp>
      <p:sp>
        <p:nvSpPr>
          <p:cNvPr id="3" name="Rectangle 2">
            <a:extLst>
              <a:ext uri="{FF2B5EF4-FFF2-40B4-BE49-F238E27FC236}">
                <a16:creationId xmlns:a16="http://schemas.microsoft.com/office/drawing/2014/main" id="{F461CAED-1AFB-1EE0-7B10-028E391CBC70}"/>
              </a:ext>
            </a:extLst>
          </p:cNvPr>
          <p:cNvSpPr txBox="1">
            <a:spLocks noChangeArrowheads="1"/>
          </p:cNvSpPr>
          <p:nvPr/>
        </p:nvSpPr>
        <p:spPr bwMode="auto">
          <a:xfrm>
            <a:off x="0" y="188640"/>
            <a:ext cx="8172400"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kumimoji="1" sz="5400" b="1">
                <a:solidFill>
                  <a:schemeClr val="tx1"/>
                </a:solidFill>
                <a:latin typeface="Times New Roman" pitchFamily="18" charset="0"/>
                <a:ea typeface="ＭＳ Ｐゴシック" pitchFamily="50" charset="-128"/>
              </a:defRPr>
            </a:lvl1pPr>
            <a:lvl2pPr marL="742950" indent="-285750" eaLnBrk="0" hangingPunct="0">
              <a:defRPr kumimoji="1" sz="5400" b="1">
                <a:solidFill>
                  <a:schemeClr val="tx1"/>
                </a:solidFill>
                <a:latin typeface="Times New Roman" pitchFamily="18" charset="0"/>
                <a:ea typeface="ＭＳ Ｐゴシック" pitchFamily="50" charset="-128"/>
              </a:defRPr>
            </a:lvl2pPr>
            <a:lvl3pPr marL="1143000" indent="-228600" eaLnBrk="0" hangingPunct="0">
              <a:defRPr kumimoji="1" sz="5400" b="1">
                <a:solidFill>
                  <a:schemeClr val="tx1"/>
                </a:solidFill>
                <a:latin typeface="Times New Roman" pitchFamily="18" charset="0"/>
                <a:ea typeface="ＭＳ Ｐゴシック" pitchFamily="50" charset="-128"/>
              </a:defRPr>
            </a:lvl3pPr>
            <a:lvl4pPr marL="1600200" indent="-228600" eaLnBrk="0" hangingPunct="0">
              <a:defRPr kumimoji="1" sz="5400" b="1">
                <a:solidFill>
                  <a:schemeClr val="tx1"/>
                </a:solidFill>
                <a:latin typeface="Times New Roman" pitchFamily="18" charset="0"/>
                <a:ea typeface="ＭＳ Ｐゴシック" pitchFamily="50" charset="-128"/>
              </a:defRPr>
            </a:lvl4pPr>
            <a:lvl5pPr marL="2057400" indent="-228600" eaLnBrk="0" hangingPunct="0">
              <a:defRPr kumimoji="1" sz="54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9pPr>
          </a:lstStyle>
          <a:p>
            <a:pPr eaLnBrk="1" hangingPunct="1"/>
            <a:r>
              <a:rPr lang="ja-JP" altLang="en-US" sz="2800" b="0" dirty="0">
                <a:solidFill>
                  <a:schemeClr val="tx2"/>
                </a:solidFill>
                <a:latin typeface="AR P丸ゴシック体E" panose="020F0900000000000000" pitchFamily="50" charset="-128"/>
                <a:ea typeface="AR P丸ゴシック体E" panose="020F0900000000000000" pitchFamily="50" charset="-128"/>
              </a:rPr>
              <a:t>日本政府の債務残高対ＧＤＰ比の推移（右軸、％）</a:t>
            </a:r>
            <a:endParaRPr lang="en-US" altLang="ja-JP" sz="2800" b="0" dirty="0">
              <a:solidFill>
                <a:schemeClr val="tx2"/>
              </a:solidFill>
              <a:latin typeface="AR P丸ゴシック体E" panose="020F0900000000000000" pitchFamily="50" charset="-128"/>
              <a:ea typeface="AR P丸ゴシック体E" panose="020F0900000000000000" pitchFamily="50" charset="-128"/>
            </a:endParaRPr>
          </a:p>
        </p:txBody>
      </p:sp>
      <p:sp>
        <p:nvSpPr>
          <p:cNvPr id="4" name="Text Box 2">
            <a:extLst>
              <a:ext uri="{FF2B5EF4-FFF2-40B4-BE49-F238E27FC236}">
                <a16:creationId xmlns:a16="http://schemas.microsoft.com/office/drawing/2014/main" id="{6E85EC5C-173B-7A32-D09A-84F344AE1B8D}"/>
              </a:ext>
            </a:extLst>
          </p:cNvPr>
          <p:cNvSpPr txBox="1">
            <a:spLocks noChangeArrowheads="1"/>
          </p:cNvSpPr>
          <p:nvPr/>
        </p:nvSpPr>
        <p:spPr bwMode="auto">
          <a:xfrm>
            <a:off x="107504" y="6453336"/>
            <a:ext cx="273630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5400">
                <a:solidFill>
                  <a:schemeClr val="tx1"/>
                </a:solidFill>
                <a:latin typeface="Times New Roman" pitchFamily="18" charset="0"/>
                <a:ea typeface="ＭＳ Ｐゴシック" pitchFamily="50" charset="-128"/>
              </a:defRPr>
            </a:lvl1pPr>
            <a:lvl2pPr marL="742950" indent="-285750" eaLnBrk="0" hangingPunct="0">
              <a:defRPr kumimoji="1" sz="5400">
                <a:solidFill>
                  <a:schemeClr val="tx1"/>
                </a:solidFill>
                <a:latin typeface="Times New Roman" pitchFamily="18" charset="0"/>
                <a:ea typeface="ＭＳ Ｐゴシック" pitchFamily="50" charset="-128"/>
              </a:defRPr>
            </a:lvl2pPr>
            <a:lvl3pPr marL="1143000" indent="-228600" eaLnBrk="0" hangingPunct="0">
              <a:defRPr kumimoji="1" sz="5400">
                <a:solidFill>
                  <a:schemeClr val="tx1"/>
                </a:solidFill>
                <a:latin typeface="Times New Roman" pitchFamily="18" charset="0"/>
                <a:ea typeface="ＭＳ Ｐゴシック" pitchFamily="50" charset="-128"/>
              </a:defRPr>
            </a:lvl3pPr>
            <a:lvl4pPr marL="1600200" indent="-228600" eaLnBrk="0" hangingPunct="0">
              <a:defRPr kumimoji="1" sz="5400">
                <a:solidFill>
                  <a:schemeClr val="tx1"/>
                </a:solidFill>
                <a:latin typeface="Times New Roman" pitchFamily="18" charset="0"/>
                <a:ea typeface="ＭＳ Ｐゴシック" pitchFamily="50" charset="-128"/>
              </a:defRPr>
            </a:lvl4pPr>
            <a:lvl5pPr marL="2057400" indent="-228600" eaLnBrk="0" hangingPunct="0">
              <a:defRPr kumimoji="1" sz="5400">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9pPr>
          </a:lstStyle>
          <a:p>
            <a:r>
              <a:rPr kumimoji="0" lang="ja-JP" altLang="en-US" sz="1200" dirty="0">
                <a:latin typeface="+mj-ea"/>
                <a:ea typeface="+mj-ea"/>
              </a:rPr>
              <a:t>出典：内閣府、日本銀行</a:t>
            </a:r>
            <a:endParaRPr kumimoji="0" lang="en-US" altLang="ja-JP" sz="1200" dirty="0">
              <a:latin typeface="+mj-ea"/>
              <a:ea typeface="+mj-ea"/>
            </a:endParaRPr>
          </a:p>
        </p:txBody>
      </p:sp>
      <p:pic>
        <p:nvPicPr>
          <p:cNvPr id="6" name="図 5">
            <a:extLst>
              <a:ext uri="{FF2B5EF4-FFF2-40B4-BE49-F238E27FC236}">
                <a16:creationId xmlns:a16="http://schemas.microsoft.com/office/drawing/2014/main" id="{671485BE-36BD-F822-137D-D58A20C0ED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196752"/>
            <a:ext cx="8724900" cy="5133975"/>
          </a:xfrm>
          <a:prstGeom prst="rect">
            <a:avLst/>
          </a:prstGeom>
        </p:spPr>
      </p:pic>
      <p:sp>
        <p:nvSpPr>
          <p:cNvPr id="9" name="四角形: 角を丸くする 8">
            <a:extLst>
              <a:ext uri="{FF2B5EF4-FFF2-40B4-BE49-F238E27FC236}">
                <a16:creationId xmlns:a16="http://schemas.microsoft.com/office/drawing/2014/main" id="{1648C978-89CF-8C02-7A2C-1C53E9E54019}"/>
              </a:ext>
            </a:extLst>
          </p:cNvPr>
          <p:cNvSpPr/>
          <p:nvPr/>
        </p:nvSpPr>
        <p:spPr>
          <a:xfrm rot="20412834">
            <a:off x="1027663" y="2606585"/>
            <a:ext cx="6303541" cy="579708"/>
          </a:xfrm>
          <a:prstGeom prst="roundRect">
            <a:avLst/>
          </a:prstGeom>
          <a:solidFill>
            <a:schemeClr val="accent1">
              <a:alpha val="3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734434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871BBAE3-4019-9620-A81D-D61DE2F3BFE1}"/>
              </a:ext>
            </a:extLst>
          </p:cNvPr>
          <p:cNvSpPr>
            <a:spLocks noGrp="1"/>
          </p:cNvSpPr>
          <p:nvPr>
            <p:ph type="sldNum" sz="quarter" idx="12"/>
          </p:nvPr>
        </p:nvSpPr>
        <p:spPr/>
        <p:txBody>
          <a:bodyPr/>
          <a:lstStyle/>
          <a:p>
            <a:pPr>
              <a:defRPr/>
            </a:pPr>
            <a:fld id="{862C3824-94A6-4F70-80F0-D4E12E8D9E0B}" type="slidenum">
              <a:rPr lang="en-US" altLang="ja-JP" smtClean="0"/>
              <a:pPr>
                <a:defRPr/>
              </a:pPr>
              <a:t>8</a:t>
            </a:fld>
            <a:endParaRPr lang="en-US" altLang="ja-JP" dirty="0"/>
          </a:p>
        </p:txBody>
      </p:sp>
      <p:graphicFrame>
        <p:nvGraphicFramePr>
          <p:cNvPr id="4" name="グラフ 3">
            <a:extLst>
              <a:ext uri="{FF2B5EF4-FFF2-40B4-BE49-F238E27FC236}">
                <a16:creationId xmlns:a16="http://schemas.microsoft.com/office/drawing/2014/main" id="{82037A5C-541C-5731-5747-34EB9F2D5CF3}"/>
              </a:ext>
            </a:extLst>
          </p:cNvPr>
          <p:cNvGraphicFramePr>
            <a:graphicFrameLocks/>
          </p:cNvGraphicFramePr>
          <p:nvPr/>
        </p:nvGraphicFramePr>
        <p:xfrm>
          <a:off x="323528" y="1124744"/>
          <a:ext cx="8568952" cy="5256584"/>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2">
            <a:extLst>
              <a:ext uri="{FF2B5EF4-FFF2-40B4-BE49-F238E27FC236}">
                <a16:creationId xmlns:a16="http://schemas.microsoft.com/office/drawing/2014/main" id="{2F5E67E0-7F44-DB12-77CF-8FF37AEADAA4}"/>
              </a:ext>
            </a:extLst>
          </p:cNvPr>
          <p:cNvSpPr txBox="1">
            <a:spLocks noChangeArrowheads="1"/>
          </p:cNvSpPr>
          <p:nvPr/>
        </p:nvSpPr>
        <p:spPr bwMode="auto">
          <a:xfrm>
            <a:off x="63078" y="230264"/>
            <a:ext cx="8856984"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kumimoji="1" sz="5400" b="1">
                <a:solidFill>
                  <a:schemeClr val="tx1"/>
                </a:solidFill>
                <a:latin typeface="Times New Roman" pitchFamily="18" charset="0"/>
                <a:ea typeface="ＭＳ Ｐゴシック" pitchFamily="50" charset="-128"/>
              </a:defRPr>
            </a:lvl1pPr>
            <a:lvl2pPr marL="742950" indent="-285750" eaLnBrk="0" hangingPunct="0">
              <a:defRPr kumimoji="1" sz="5400" b="1">
                <a:solidFill>
                  <a:schemeClr val="tx1"/>
                </a:solidFill>
                <a:latin typeface="Times New Roman" pitchFamily="18" charset="0"/>
                <a:ea typeface="ＭＳ Ｐゴシック" pitchFamily="50" charset="-128"/>
              </a:defRPr>
            </a:lvl2pPr>
            <a:lvl3pPr marL="1143000" indent="-228600" eaLnBrk="0" hangingPunct="0">
              <a:defRPr kumimoji="1" sz="5400" b="1">
                <a:solidFill>
                  <a:schemeClr val="tx1"/>
                </a:solidFill>
                <a:latin typeface="Times New Roman" pitchFamily="18" charset="0"/>
                <a:ea typeface="ＭＳ Ｐゴシック" pitchFamily="50" charset="-128"/>
              </a:defRPr>
            </a:lvl3pPr>
            <a:lvl4pPr marL="1600200" indent="-228600" eaLnBrk="0" hangingPunct="0">
              <a:defRPr kumimoji="1" sz="5400" b="1">
                <a:solidFill>
                  <a:schemeClr val="tx1"/>
                </a:solidFill>
                <a:latin typeface="Times New Roman" pitchFamily="18" charset="0"/>
                <a:ea typeface="ＭＳ Ｐゴシック" pitchFamily="50" charset="-128"/>
              </a:defRPr>
            </a:lvl4pPr>
            <a:lvl5pPr marL="2057400" indent="-228600" eaLnBrk="0" hangingPunct="0">
              <a:defRPr kumimoji="1" sz="54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9pPr>
          </a:lstStyle>
          <a:p>
            <a:pPr eaLnBrk="1" hangingPunct="1"/>
            <a:r>
              <a:rPr lang="ja-JP" altLang="en-US" sz="2800" b="0" dirty="0">
                <a:solidFill>
                  <a:schemeClr val="tx2"/>
                </a:solidFill>
                <a:latin typeface="AR P丸ゴシック体E" panose="020F0900000000000000" pitchFamily="50" charset="-128"/>
                <a:ea typeface="AR P丸ゴシック体E" panose="020F0900000000000000" pitchFamily="50" charset="-128"/>
              </a:rPr>
              <a:t>建設国債と特例公債（赤字国債）の推移（兆円）</a:t>
            </a:r>
            <a:endParaRPr lang="en-US" altLang="ja-JP" sz="2800" b="0" dirty="0">
              <a:solidFill>
                <a:schemeClr val="tx2"/>
              </a:solidFill>
              <a:latin typeface="AR P丸ゴシック体E" panose="020F0900000000000000" pitchFamily="50" charset="-128"/>
              <a:ea typeface="AR P丸ゴシック体E" panose="020F0900000000000000" pitchFamily="50" charset="-128"/>
            </a:endParaRPr>
          </a:p>
        </p:txBody>
      </p:sp>
      <p:sp>
        <p:nvSpPr>
          <p:cNvPr id="6" name="正方形/長方形 5">
            <a:extLst>
              <a:ext uri="{FF2B5EF4-FFF2-40B4-BE49-F238E27FC236}">
                <a16:creationId xmlns:a16="http://schemas.microsoft.com/office/drawing/2014/main" id="{AA9C74CC-E440-6EE5-A46E-BF506C30A0C7}"/>
              </a:ext>
            </a:extLst>
          </p:cNvPr>
          <p:cNvSpPr/>
          <p:nvPr/>
        </p:nvSpPr>
        <p:spPr>
          <a:xfrm>
            <a:off x="179512" y="6381328"/>
            <a:ext cx="7206957" cy="461665"/>
          </a:xfrm>
          <a:prstGeom prst="rect">
            <a:avLst/>
          </a:prstGeom>
        </p:spPr>
        <p:txBody>
          <a:bodyPr wrap="square">
            <a:spAutoFit/>
          </a:bodyPr>
          <a:lstStyle/>
          <a:p>
            <a:r>
              <a:rPr lang="ja-JP" altLang="en-US" sz="1200" dirty="0">
                <a:latin typeface="+mn-ea"/>
                <a:ea typeface="+mn-ea"/>
              </a:rPr>
              <a:t>出典：財務省</a:t>
            </a:r>
            <a:endParaRPr lang="en-US" altLang="ja-JP" sz="1200" dirty="0">
              <a:latin typeface="+mn-ea"/>
              <a:ea typeface="+mn-ea"/>
            </a:endParaRPr>
          </a:p>
          <a:p>
            <a:r>
              <a:rPr lang="en-US" altLang="ja-JP" sz="1200" dirty="0">
                <a:latin typeface="+mn-ea"/>
                <a:ea typeface="+mn-ea"/>
              </a:rPr>
              <a:t>※</a:t>
            </a:r>
            <a:r>
              <a:rPr lang="ja-JP" altLang="en-US" sz="1200">
                <a:latin typeface="+mn-ea"/>
                <a:ea typeface="+mn-ea"/>
              </a:rPr>
              <a:t>２０２６年は</a:t>
            </a:r>
            <a:r>
              <a:rPr lang="ja-JP" altLang="en-US" sz="1200" dirty="0">
                <a:latin typeface="+mn-ea"/>
                <a:ea typeface="+mn-ea"/>
              </a:rPr>
              <a:t>見込み</a:t>
            </a:r>
          </a:p>
        </p:txBody>
      </p:sp>
    </p:spTree>
    <p:extLst>
      <p:ext uri="{BB962C8B-B14F-4D97-AF65-F5344CB8AC3E}">
        <p14:creationId xmlns:p14="http://schemas.microsoft.com/office/powerpoint/2010/main" val="36468612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744802B7-90A0-45E4-1272-DA463171E034}"/>
              </a:ext>
            </a:extLst>
          </p:cNvPr>
          <p:cNvSpPr>
            <a:spLocks noGrp="1"/>
          </p:cNvSpPr>
          <p:nvPr>
            <p:ph type="sldNum" sz="quarter" idx="12"/>
          </p:nvPr>
        </p:nvSpPr>
        <p:spPr/>
        <p:txBody>
          <a:bodyPr/>
          <a:lstStyle/>
          <a:p>
            <a:pPr>
              <a:defRPr/>
            </a:pPr>
            <a:fld id="{26F076B8-5FE8-4239-9FD2-3F42B94D0E15}" type="slidenum">
              <a:rPr lang="en-US" altLang="ja-JP" smtClean="0"/>
              <a:pPr>
                <a:defRPr/>
              </a:pPr>
              <a:t>9</a:t>
            </a:fld>
            <a:endParaRPr lang="en-US" altLang="ja-JP" dirty="0"/>
          </a:p>
        </p:txBody>
      </p:sp>
      <p:graphicFrame>
        <p:nvGraphicFramePr>
          <p:cNvPr id="6" name="グラフ 5">
            <a:extLst>
              <a:ext uri="{FF2B5EF4-FFF2-40B4-BE49-F238E27FC236}">
                <a16:creationId xmlns:a16="http://schemas.microsoft.com/office/drawing/2014/main" id="{283D8593-4B84-51C4-B7E2-413C9932D3EA}"/>
              </a:ext>
            </a:extLst>
          </p:cNvPr>
          <p:cNvGraphicFramePr>
            <a:graphicFrameLocks/>
          </p:cNvGraphicFramePr>
          <p:nvPr>
            <p:extLst>
              <p:ext uri="{D42A27DB-BD31-4B8C-83A1-F6EECF244321}">
                <p14:modId xmlns:p14="http://schemas.microsoft.com/office/powerpoint/2010/main" val="2696880602"/>
              </p:ext>
            </p:extLst>
          </p:nvPr>
        </p:nvGraphicFramePr>
        <p:xfrm>
          <a:off x="108585" y="1196752"/>
          <a:ext cx="8783895" cy="5256584"/>
        </p:xfrm>
        <a:graphic>
          <a:graphicData uri="http://schemas.openxmlformats.org/drawingml/2006/chart">
            <c:chart xmlns:c="http://schemas.openxmlformats.org/drawingml/2006/chart" xmlns:r="http://schemas.openxmlformats.org/officeDocument/2006/relationships" r:id="rId2"/>
          </a:graphicData>
        </a:graphic>
      </p:graphicFrame>
      <p:sp>
        <p:nvSpPr>
          <p:cNvPr id="8" name="Rectangle 2">
            <a:extLst>
              <a:ext uri="{FF2B5EF4-FFF2-40B4-BE49-F238E27FC236}">
                <a16:creationId xmlns:a16="http://schemas.microsoft.com/office/drawing/2014/main" id="{1B83EEBF-36A8-B50C-DAE0-2AE27688955A}"/>
              </a:ext>
            </a:extLst>
          </p:cNvPr>
          <p:cNvSpPr txBox="1">
            <a:spLocks noChangeArrowheads="1"/>
          </p:cNvSpPr>
          <p:nvPr/>
        </p:nvSpPr>
        <p:spPr bwMode="auto">
          <a:xfrm>
            <a:off x="0" y="188640"/>
            <a:ext cx="8172400"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kumimoji="1" sz="5400" b="1">
                <a:solidFill>
                  <a:schemeClr val="tx1"/>
                </a:solidFill>
                <a:latin typeface="Times New Roman" pitchFamily="18" charset="0"/>
                <a:ea typeface="ＭＳ Ｐゴシック" pitchFamily="50" charset="-128"/>
              </a:defRPr>
            </a:lvl1pPr>
            <a:lvl2pPr marL="742950" indent="-285750" eaLnBrk="0" hangingPunct="0">
              <a:defRPr kumimoji="1" sz="5400" b="1">
                <a:solidFill>
                  <a:schemeClr val="tx1"/>
                </a:solidFill>
                <a:latin typeface="Times New Roman" pitchFamily="18" charset="0"/>
                <a:ea typeface="ＭＳ Ｐゴシック" pitchFamily="50" charset="-128"/>
              </a:defRPr>
            </a:lvl2pPr>
            <a:lvl3pPr marL="1143000" indent="-228600" eaLnBrk="0" hangingPunct="0">
              <a:defRPr kumimoji="1" sz="5400" b="1">
                <a:solidFill>
                  <a:schemeClr val="tx1"/>
                </a:solidFill>
                <a:latin typeface="Times New Roman" pitchFamily="18" charset="0"/>
                <a:ea typeface="ＭＳ Ｐゴシック" pitchFamily="50" charset="-128"/>
              </a:defRPr>
            </a:lvl3pPr>
            <a:lvl4pPr marL="1600200" indent="-228600" eaLnBrk="0" hangingPunct="0">
              <a:defRPr kumimoji="1" sz="5400" b="1">
                <a:solidFill>
                  <a:schemeClr val="tx1"/>
                </a:solidFill>
                <a:latin typeface="Times New Roman" pitchFamily="18" charset="0"/>
                <a:ea typeface="ＭＳ Ｐゴシック" pitchFamily="50" charset="-128"/>
              </a:defRPr>
            </a:lvl4pPr>
            <a:lvl5pPr marL="2057400" indent="-228600" eaLnBrk="0" hangingPunct="0">
              <a:defRPr kumimoji="1" sz="54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9pPr>
          </a:lstStyle>
          <a:p>
            <a:pPr eaLnBrk="1" hangingPunct="1"/>
            <a:r>
              <a:rPr lang="ja-JP" altLang="en-US" sz="2800" b="0" dirty="0">
                <a:solidFill>
                  <a:schemeClr val="tx2"/>
                </a:solidFill>
                <a:latin typeface="AR P丸ゴシック体E" panose="020F0900000000000000" pitchFamily="50" charset="-128"/>
                <a:ea typeface="AR P丸ゴシック体E" panose="020F0900000000000000" pitchFamily="50" charset="-128"/>
              </a:rPr>
              <a:t>Ｇ７諸国の基礎的財政収支（対ＧＤＰ比％）</a:t>
            </a:r>
            <a:endParaRPr lang="en-US" altLang="ja-JP" sz="2800" b="0" dirty="0">
              <a:solidFill>
                <a:schemeClr val="tx2"/>
              </a:solidFill>
              <a:latin typeface="AR P丸ゴシック体E" panose="020F0900000000000000" pitchFamily="50" charset="-128"/>
              <a:ea typeface="AR P丸ゴシック体E" panose="020F0900000000000000" pitchFamily="50" charset="-128"/>
            </a:endParaRPr>
          </a:p>
        </p:txBody>
      </p:sp>
      <p:sp>
        <p:nvSpPr>
          <p:cNvPr id="10" name="Text Box 2">
            <a:extLst>
              <a:ext uri="{FF2B5EF4-FFF2-40B4-BE49-F238E27FC236}">
                <a16:creationId xmlns:a16="http://schemas.microsoft.com/office/drawing/2014/main" id="{5C4FD3C9-618F-7504-EB25-E79EB61065AC}"/>
              </a:ext>
            </a:extLst>
          </p:cNvPr>
          <p:cNvSpPr txBox="1">
            <a:spLocks noChangeArrowheads="1"/>
          </p:cNvSpPr>
          <p:nvPr/>
        </p:nvSpPr>
        <p:spPr bwMode="auto">
          <a:xfrm>
            <a:off x="107504" y="6453336"/>
            <a:ext cx="273630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5400">
                <a:solidFill>
                  <a:schemeClr val="tx1"/>
                </a:solidFill>
                <a:latin typeface="Times New Roman" pitchFamily="18" charset="0"/>
                <a:ea typeface="ＭＳ Ｐゴシック" pitchFamily="50" charset="-128"/>
              </a:defRPr>
            </a:lvl1pPr>
            <a:lvl2pPr marL="742950" indent="-285750" eaLnBrk="0" hangingPunct="0">
              <a:defRPr kumimoji="1" sz="5400">
                <a:solidFill>
                  <a:schemeClr val="tx1"/>
                </a:solidFill>
                <a:latin typeface="Times New Roman" pitchFamily="18" charset="0"/>
                <a:ea typeface="ＭＳ Ｐゴシック" pitchFamily="50" charset="-128"/>
              </a:defRPr>
            </a:lvl2pPr>
            <a:lvl3pPr marL="1143000" indent="-228600" eaLnBrk="0" hangingPunct="0">
              <a:defRPr kumimoji="1" sz="5400">
                <a:solidFill>
                  <a:schemeClr val="tx1"/>
                </a:solidFill>
                <a:latin typeface="Times New Roman" pitchFamily="18" charset="0"/>
                <a:ea typeface="ＭＳ Ｐゴシック" pitchFamily="50" charset="-128"/>
              </a:defRPr>
            </a:lvl3pPr>
            <a:lvl4pPr marL="1600200" indent="-228600" eaLnBrk="0" hangingPunct="0">
              <a:defRPr kumimoji="1" sz="5400">
                <a:solidFill>
                  <a:schemeClr val="tx1"/>
                </a:solidFill>
                <a:latin typeface="Times New Roman" pitchFamily="18" charset="0"/>
                <a:ea typeface="ＭＳ Ｐゴシック" pitchFamily="50" charset="-128"/>
              </a:defRPr>
            </a:lvl4pPr>
            <a:lvl5pPr marL="2057400" indent="-228600" eaLnBrk="0" hangingPunct="0">
              <a:defRPr kumimoji="1" sz="5400">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9pPr>
          </a:lstStyle>
          <a:p>
            <a:r>
              <a:rPr kumimoji="0" lang="ja-JP" altLang="en-US" sz="1200" dirty="0">
                <a:latin typeface="+mj-ea"/>
                <a:ea typeface="+mj-ea"/>
              </a:rPr>
              <a:t>出典：ＩＭＦ</a:t>
            </a:r>
            <a:endParaRPr kumimoji="0" lang="en-US" altLang="ja-JP" sz="1200" dirty="0">
              <a:latin typeface="+mj-ea"/>
              <a:ea typeface="+mj-ea"/>
            </a:endParaRPr>
          </a:p>
        </p:txBody>
      </p:sp>
    </p:spTree>
    <p:extLst>
      <p:ext uri="{BB962C8B-B14F-4D97-AF65-F5344CB8AC3E}">
        <p14:creationId xmlns:p14="http://schemas.microsoft.com/office/powerpoint/2010/main" val="1267093217"/>
      </p:ext>
    </p:extLst>
  </p:cSld>
  <p:clrMapOvr>
    <a:masterClrMapping/>
  </p:clrMapOvr>
</p:sld>
</file>

<file path=ppt/theme/theme1.xml><?xml version="1.0" encoding="utf-8"?>
<a:theme xmlns:a="http://schemas.openxmlformats.org/drawingml/2006/main" name="標準デザイン">
  <a:themeElements>
    <a:clrScheme name="標準デザイン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標準デザイン">
      <a:majorFont>
        <a:latin typeface="Times New Roman"/>
        <a:ea typeface="ＭＳ Ｐゴシック"/>
        <a:cs typeface=""/>
      </a:majorFont>
      <a:minorFont>
        <a:latin typeface="Times New Roman"/>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標準デザイン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標準デザイン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標準デザイン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84439</TotalTime>
  <Words>689</Words>
  <Application>Microsoft Office PowerPoint</Application>
  <PresentationFormat>画面に合わせる (4:3)</PresentationFormat>
  <Paragraphs>91</Paragraphs>
  <Slides>18</Slides>
  <Notes>1</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18</vt:i4>
      </vt:variant>
    </vt:vector>
  </HeadingPairs>
  <TitlesOfParts>
    <vt:vector size="24" baseType="lpstr">
      <vt:lpstr>AR P丸ゴシック体E</vt:lpstr>
      <vt:lpstr>AR P教科書体M</vt:lpstr>
      <vt:lpstr>ＭＳ 明朝</vt:lpstr>
      <vt:lpstr>Arial</vt:lpstr>
      <vt:lpstr>Times New Roman</vt:lpstr>
      <vt:lpstr>標準デザイン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Takashi Nakamura</dc:creator>
  <cp:lastModifiedBy>貴司 中村</cp:lastModifiedBy>
  <cp:revision>5912</cp:revision>
  <dcterms:created xsi:type="dcterms:W3CDTF">2008-05-27T12:22:53Z</dcterms:created>
  <dcterms:modified xsi:type="dcterms:W3CDTF">2026-07-09T00:58:39Z</dcterms:modified>
</cp:coreProperties>
</file>